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CB2A6-8C7D-45FC-B84E-8A4C5D71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9B189-8CD1-4C36-AC1A-476D25BC1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7D43D-63D2-43E9-A0F3-971BFCEDA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AE40E-D658-4569-9205-17EE1A678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BA3AE-0795-4DD7-85C0-2DB03FB39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84EEF-CEDD-4B1E-8D7B-3F792DB0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B8FB8-C442-4310-9D84-2042CC3E6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6F8DA-0D9F-419C-AF47-0A3574C7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4BBE2-6C18-4A5B-97B2-8637C8011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2F0F1-5FEC-41EC-8513-F010FD32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F83BE-009E-4E75-92D6-6A8FF74A5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4120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99培训如何提高员工的创造力和创新能力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员工创造力和创新能力的概念与关系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提高员工创造力的培训方法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提高员工创新能力的培训方法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培训过程中的实践与应用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培训效果的评估与持续改进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07" b="169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提升员工创造力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通过培训激发员工的创造潜力，培养创新思维和解决问题的能力。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应对快速变化的市场环境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帮助员工适应快速变化的市场环境，提高产品和服务的竞争力。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推动组织创新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通过员工个人的创造力汇聚成组织整体的创新能力，推动组织持续发展。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培训是提升员工素质和能力的重要途径，有助于员工个人成长和职业发展。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通过培训促进团队成员之间的交流与合作，增强团队凝聚力和协作能力。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员工创造力和创新能力的提高有助于组织在产品创新、服务升级等方面取得更好的绩效。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员工创造力和创新能力的概念与关系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独特性：创造力强调思维的独特性和新颖性，鼓励员工打破常规，提出与众不同的见解。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风险承担：创造力往往伴随着风险，员工需要有勇气尝试新的想法和方法，并愿意承担可能的失败。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灵活性：具有创造力的员工能够灵活应对各种情况，善于从不同角度思考问题，寻找多种解决方案。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创造力：指员工在工作中能够产生新的、有价值的想法、方案或产品的能力。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创造力的定义与特点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创新能力的定义与特点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实现性：创新能力强调将创意转化为现实的能力，员工需要具备实施计划和行动的能力。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创新能力：指员工在工作中能够将新的想法、方案或产品付诸实践，并取得成功的能力。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持续改进：创新是一个持续不断的过程，员工需要具备持续改进和优化现有产品或服务的能力。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团队协作：创新往往需要团队协作，员工需要具备与团队成员有效沟通和协作的能力。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创造力和创新能力是相互关联的，创造力为创新提供灵感和动力，而创新能力则将创造力转化为实际成果。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创造力和创新能力在员工个人和团队发展中都起着重要作用，缺乏其中任何一项都可能导致创新失败。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缺一不可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203" b="820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企业和组织可以通过提供培训、鼓励员工参与创新项目、营造开放的创新氛围等方式，培养和提升员工的创造力和创新能力。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培养与提升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创造力和创新能力的关系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提高员工创造力的培训方法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通过提出有趣或挑战性的问题，激发员工的好奇心和求知欲。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41" r="66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鼓励员工提出问题，尤其是针对公司现有产品或服务的问题，以刺激思考和探索。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鼓励提问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提供相关的书籍、文章、案例等资源，帮助员工深入了解领域内的知识和趋势。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激发员工的好奇心与探索精神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想象力培养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鼓励员工设想未来场景、新产品或服务，以及可能遇到的问题和解决方案。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通过头脑风暴、思维导图等工具，引导员工从多个角度思考问题，生成新的想法和解决方案。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运用创新游戏和模拟演练等方式，提高员工的创新思维和团队协作能力。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152" r="615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培养员工的发散性思维与想象力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创新奖励机制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设立创新奖励机制，对员工的创新成果进行认可和奖励，激发员工的创新动力。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促进不同部门和团队之间的合作与交流，让员工接触到不同的思维方式和工作经验，从而拓展视野并激发新的创意。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鼓励实验和试错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为员工提供一个安全的环境，鼓励他们尝试新的方法、技术和工具，即使失败也不会受到惩罚。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418" r="341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鼓励员工尝试新事物与新方法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https://d.book118.com/918134120053006045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2024-09-25T21:02:32.687</cp:lastPrinted>
  <dcterms:created xsi:type="dcterms:W3CDTF">2024-09-25T13:02:32Z</dcterms:created>
  <dcterms:modified xsi:type="dcterms:W3CDTF">2024-09-25T13:02:34Z</dcterms:modified>
</cp:coreProperties>
</file>