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D5D5B-4AF3-4FC8-B978-58EC11D8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4A26F-D4E1-4BBE-AFF7-B2F09A14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12FB2-CAB4-4929-BEB9-9C760430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9749E-ECA4-4478-B3EB-E865031C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CE47B-5AA2-40E1-BCD7-57093C491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32B97-6F51-40B4-AC69-3CEA03E37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D998D-BB51-46A6-A6DC-32E5CD370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A9CBB-D72B-406A-9F68-9D292089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6799A-E247-40EE-90A2-8EEF7FA1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DB98-E437-4735-8368-6413E7E4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BC8A2-7A16-423C-B94D-51EB83B53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4122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2023年供应商质量年终总结报告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2023年供应商质量概况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供应商评价与分级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供应商质量风险控制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评估供应商质量管理体系的有效性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识别供应商质量管理的薄弱环节和改进点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促进供应商质量管理的持续改进和提升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市场竞争加剧，对供应商质量管理提出更高要求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公司业务快速发展，对供应商质量管理提出更严格标准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国家法律法规和行业标准的更新和完善，对供应商质量管理提出更规范要求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2023年供应商质量概况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在2023年度，我们的供应商总体质量表现稳定，大部分供应商都达到了我们设定的质量标准。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总体质量表现稳定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在关键的质量指标方面，如产品合格率、交货及时率等，大部分供应商都达到了90%以上，表明供应商在关键业务领域表现良好。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关键指标达成率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根据客户反馈，大部分供应商所提供的产品和服务都得到了客户的认可和好评。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总体质量表现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为了提高供应商的质量意识和管理水平，我们制定了一系列的培训计划，包括质量管理、生产流程优化等方面的培训。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定期评估和审核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我们定期对供应商进行评估和审核，以确保供应商的质量管理体系的有效性和符合性。同时，对于不合格的供应商，我们会及时提出整改要求并跟进整改情况。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为了激励供应商不断提高质量水平，我们建立了一套激励机制，包括优秀供应商评选、质量奖励等方面的措施。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质量提升措施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在2023年度，我们发现部分供应商存在一些质量问题，如产品合格率不稳定、交货延迟等。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针对这些问题，我们与供应商一起制定了改进方案，包括加强生产过程的监控、优化生产工艺等方面的措施。同时，我们也会加强与供应商的沟通和协作，确保改进方案的有效实施。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质量问题和改进方案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供应商评价与分级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包括供应商的交货期、产品质量、服务水平、价格成本等关键指标，以及供应商的可持续发展能力和社会责任等方面的综合评价。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从收集供应商信息、制定评价标准、实施评价、反馈评价结果等方面进行，确保评价的公正、客观和全面。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评价标准与流程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评价流程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根据评价结果，将供应商分为不同的等级，如优秀、良好、一般和不合格等。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分级结果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分析不同等级供应商在各项指标上的表现，找出供应商之间的差异和优势，为后续的合作和管理提供依据。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分级结果与差异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分级合作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针对不同等级的供应商，制定不同的合作策略，如重点合作、优化合作和淘汰等。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对于表现不佳的供应商，制定改进计划，提供技术支持和培训，帮助供应商提升质量水平，实现共赢。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分级与合作策略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https://d.book118.com/918134122107006047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2024-09-29T00:36:59.895</cp:lastPrinted>
  <dcterms:created xsi:type="dcterms:W3CDTF">2024-09-28T16:36:59Z</dcterms:created>
  <dcterms:modified xsi:type="dcterms:W3CDTF">2024-09-28T16:37:01Z</dcterms:modified>
</cp:coreProperties>
</file>