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6216D-F04C-4173-A49C-F5EBA625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3EFE0-7CEE-4C96-A93D-1B6CD299C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B1ADC-60E1-4C5F-B012-A8FEEA586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C72B5-C7AA-475D-A456-A6EF9BFA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D6AB0B-E7E5-4DF8-8882-B880FE976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E85B3-F5C5-4367-ADC2-BC0D7AB0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5D1CD-75F0-4E1E-8A8D-5375B207C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47CEA-A0FD-4AF7-AAD2-4C452DE73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737DC-6C88-4770-91E4-2FCAA471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8D09A-6B0D-443F-8B58-433AE8EB0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1D3AF-AC67-4FC5-B3C6-B921EF32B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5003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安全管理办法的安全管理与责任落实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责任落实机制建立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现场安全监管措施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事故预防与应急处理方案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" r="27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安全管理是指通过一系列组织、技术和管理措施，对企业或组织的资产、信息和人员进行全面保护，确保企业或组织的正常运营和发展。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安全管理的目标是降低安全事故发生的概率，减少安全事故对企业或组织造成的损失，保障企业或组织的稳定运营和持续发展。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安全管理需要遵循“预防为主、综合治理”的原则，注重从源头上防范和化解安全风险。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安全管理需要采取多种策略，包括制定完善的安全管理制度和流程、加强安全教育和培训、强化安全检查和评估、建立应急响应机制等。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当前，随着信息化和数字化的加速发展，企业或组织面临的安全威胁和风险日益增多，安全管理的重要性和紧迫性更加凸显。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安全管理面临着多方面的挑战，如安全威胁的多样性和复杂性、安全技术的不断更新和升级、安全人才的短缺和流失等。同时，企业或组织在追求业务发展和创新的过程中，也容易出现对安全管理的忽视和疏漏。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责任落实机制建立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确立安全管理委员会或领导小组，明确其决策、指导和监督的职责。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各级管理部门应明确各自的安全管理职责，形成责任网络。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一线员工应清楚本岗位的安全操作规程和应急处置措施。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针对各部门、各岗位的安全职责，制定详细的责任清单。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责任清单应包括日常安全管理、隐患排查、应急处置等方面的内容。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定期对责任清单进行更新和完善，确保其与实际工作相符。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制定详细责任清单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建立跨部门的安全管理协作机制，促进信息共享和资源整合。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定期召开跨部门安全会议，共同分析安全形势，研究解决问题。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加强部门间的沟通与协调，形成工作合力，确保各项安全措施得到有效落实。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现场安全监管措施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531" b="205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严格执行安全规章制度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建立健全安全规章制度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制定完善的安全管理制度和操作规程，明确各级管理人员和操作人员的安全职责和权限。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加强安全教育培训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定期开展安全教育培训活动，提高员工的安全意识和操作技能水平。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严格执行安全操作规程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要求员工严格遵守安全操作规程，杜绝违章操作和冒险作业。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定期组织安全检查，对现场进行全面、细致的检查，及时发现潜在的安全隐患。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加强日常巡查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强化专项检查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安排专人对现场进行日常巡查，确保各项安全措施得到有效执行。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针对特定时期或特定作业环节，开展专项安全检查，确保重点部位和关键环节的安全。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加强现场监督检查力度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https://d.book118.com/918135003074006035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2024-09-14T10:20:09.036</cp:lastPrinted>
  <dcterms:created xsi:type="dcterms:W3CDTF">2024-09-14T02:20:09Z</dcterms:created>
  <dcterms:modified xsi:type="dcterms:W3CDTF">2024-09-14T02:20:11Z</dcterms:modified>
</cp:coreProperties>
</file>