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47A4B-531A-42E2-B272-024EF34F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AC602-B8AF-47C9-A15A-84466D6C8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F51DB-9054-4C01-8BAB-3FC41A0B5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4A1FC-A4E5-4290-B1D8-06517B50E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1D246E-F37F-4949-9BD3-13BB676F1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2A9FEE-95EC-4969-8901-9B5C088C8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C3EA4-ED2A-4940-9736-1C0C0109E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D9573-5080-4275-A5AF-F13F36D65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6DBF2-F90C-4B13-A634-46166059E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286BB-8C86-4CEA-BD71-E5A986ABA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96D42-F810-4DB6-9054-22FD11A3F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5005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售后工程师问题解决能力提升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售后工程师面临的主要问题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问题解决能力提升方法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问题解决能力提升实践案例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问题解决能力提升的挑战与对策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指个体在面对问题时，能够运用自身知识、技能和经验，通过分析和推理，找到问题根源并提出有效解决方案的能力。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在快速变化的市场环境中，企业面临的问题日益复杂多样，具备较强问题解决能力的员工能够更好地应对挑战，提高工作效率和满意度，从而为企业创造更大价值。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091" r="909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售后工程师是直接面对客户反馈问题的角色，具备较强的问题解决能力可以更快地找到问题所在并提供解决方案，从而提升客户满意度和服务质量。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增强个人竞争力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在售后服务领域，具备优秀问题解决能力的工程师往往更受客户和企业认可，有利于个人职业发展和晋升。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问题解决能力对售后工程师的意义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能够提出新颖的、有创造性的解决方案。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分析能力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能够对问题进行深入剖析，识别问题的本质和关键因素。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推理能力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能够根据已知信息推断出未知信息，预测问题发展趋势。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能够不断学习和积累知识，提升自身解决问题的能力。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能够与他人有效沟通、协作，共同解决问题。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问题解决能力的构成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售后工程师面临的主要问题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售后工程师需要掌握多种技术知识和技能，以应对不同产品的维修和调试需求。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技术复杂性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技术难题解决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随着科技的不断发展，新技术、新产品层出不穷，售后工程师需要不断学习和更新自己的知识储备。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在售后服务过程中，售后工程师可能会遇到一些技术难题，需要花费较长时间和精力去解决。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不同客户对售后服务的需求和期望不同，售后工程师需要灵活应对，提供个性化的服务方案。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客户对售后服务的质量要求越来越高，需要售后工程师具备专业的服务技能和良好的服务态度。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服务质量要求高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售后服务流程可能涉及多个环节和部门，售后工程师需要与各方沟通协调，确保服务流程的顺畅进行。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548" b="14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与客户沟通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售后工程师需要与客户进行有效的沟通，了解客户的需求和问题，并给出专业的解答和建议。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与同事沟通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售后工程师需要与同事进行协作和配合，共同解决客户的问题，因此需要具备良好的团队合作精神和沟通能力。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与上级沟通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售后工程师需要向上级汇报工作进展和问题，以便上级及时了解情况并做出决策。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工作时间不固定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售后服务的工作时间可能不固定，需要根据客户的需求和安排进行调整，这对售后工程师的时间管理能力提出了更高的要求。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工作任务繁重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售后工程师可能需要同时处理多个客户的问题，因此需要合理安排时间和优先级，确保每个问题都能得到及时有效的解决。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紧急任务处理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在售后服务过程中，可能会遇到一些紧急任务需要立即处理，售后工程师需要具备快速响应和解决问题的能力。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225" r="52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问题解决能力提升方法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阅读专业书籍和资料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广泛阅读相关领域的书籍和资料，了解行业发展趋势和新技术应用。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深入学习产品知识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掌握公司产品的功能、性能、使用方法等，以便更好地理解和解决客户问题。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参加专业培训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定期参加公司或行业组织的专业培训，学习最新的技术知识和解决问题的方法。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积极处理客户反馈的问题，通过实践不断积累经验。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5" r="146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多处理客户问题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对处理过的问题进行总结归纳，形成自己的知识库，以便日后快速查找和解决问题。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总结归纳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挑战自己，参与复杂、疑难问题的解决过程，提升自己的问题解决能力。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参与复杂问题解决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79" r="39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与团队成员协作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与团队成员保持良好的沟通和协作，共同解决问题。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请教他人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遇到不懂的问题时，虚心向他人请教，学习他人的经验和知识。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分享经验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将自己的经验和知识通过编写案例、组织培训等方式分享给团队成员，提升团队整体的问题解决能力。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根据工作优先级和紧急程度制定工作计划，合理安排时间。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采用科学的时间管理方法，如番茄工作法、四象限法等，提高工作效率。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养成今日事今日毕的习惯，避免拖延导致问题积压。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https://d.book118.com/918135005074006035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2024-09-14T10:20:10.479</cp:lastPrinted>
  <dcterms:created xsi:type="dcterms:W3CDTF">2024-09-14T02:20:10Z</dcterms:created>
  <dcterms:modified xsi:type="dcterms:W3CDTF">2024-09-14T02:20:12Z</dcterms:modified>
</cp:coreProperties>
</file>