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846CD4-B0E7-4CD3-A569-7195B24563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0A0E85-2EDE-4ECF-A69E-1D2990881B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231055-A8D8-4F19-A984-707F873BEE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BBABEF-5502-481A-8B22-A4623E2453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0D4DCD7-F1B6-4EDA-BFF5-8FF05A4059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757F6DA-5698-4F84-92F4-C9FF26BB3E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7288D7-ECA7-4E44-8F6C-33E42B3BAC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33A06D-0D10-4394-8075-99311CDEE2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0B86F2-9FA2-4761-880D-67DE19711E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3626A2-013B-4E6E-80D1-B91CE995A3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B9BAC5-FF93-4156-9D97-9F2B503B90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813502000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脑瘫护理查房PPT\n## 1.脑瘫概述及病因分析\n### 1.1脑瘫的定义与分类\n### 1.2脑瘫的发病原因及危险因素\n### 1.3脑瘫的临床表现及诊断\n## 2.脑瘫护理的重要性及目标\n### 2.1脑瘫护理对患者康复的影响\n### 2.2脑瘫护理的目标与期望结果\n### 2.3脑瘫护理的实施者与协作\n## 3.脑瘫护理的具体措施与方法\n### 3.1生活护理与康复训练\n### 3.2药物治疗与并发症预防\n### 3.3心理护理与家庭支持\n## 4.脑瘫护理查房的流程与内容\n### 4.1脑瘫护理查房的目的与意义\n### 4.2脑瘫护理查房的具体流程与方法\n### 4.3脑瘫护理查房的结果与反馈\n## 5.脑瘫护理查房的案例分析\n### 5.1成功案例分析与经验分享\n### 5.2失败案例分析及教训总结\n### 5.3案例讨论与改进措施\n## 6.脑瘫护理查房的未来趋势与挑战\n### 6.1脑瘫护理查房的发展趋势\n### 6.2脑瘫护理查房面临的挑战与对策\n### 6.3脑瘫护理查房的未来展望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脑瘫护理查房PPT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3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脑瘫概述及病因分析</a:t>
            </a:r>
            <a:endParaRPr/>
          </a:p>
        </p:txBody>
      </p:sp>
      <p:sp>
        <p:nvSpPr>
          <p:cNvPr id="134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脑瘫的定义</a:t>
                </a:r>
                <a:endParaRPr/>
              </a:p>
            </p:txBody>
          </p:sp>
          <p:sp>
            <p:nvSpPr>
              <p:cNvPr id="23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脑瘫是一种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神经系统疾病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，主要影响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的大脑发育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脑瘫导致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运动功能障碍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智力障碍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脑瘫的发病原因多样，包括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遗传因素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孕期因素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出生时因素</a:t>
                </a:r>
                <a:endParaRPr/>
              </a:p>
            </p:txBody>
          </p:sp>
          <p:sp>
            <p:nvSpPr>
              <p:cNvPr id="24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脑瘫的分类</a:t>
                </a:r>
                <a:endParaRPr/>
              </a:p>
            </p:txBody>
          </p:sp>
          <p:sp>
            <p:nvSpPr>
              <p:cNvPr id="24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运动功能障碍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的程度，脑瘫可分为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轻度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，脑瘫可分为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遗传性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先天性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后天性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受累部位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，脑瘫可分为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四肢瘫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偏瘫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单瘫</a:t>
                </a:r>
                <a:endParaRPr/>
              </a:p>
            </p:txBody>
          </p:sp>
          <p:sp>
            <p:nvSpPr>
              <p:cNvPr id="24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脑瘫的定义与分类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脑瘫的发病原因及危险因素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脑瘫的发病原因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遗传因素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：如家族史、染色体异常等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孕期因素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：如母亲孕期感染、药物中毒、缺氧等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出生时因素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：如新生儿窒息、颅内出血、感染等</a:t>
                </a:r>
                <a:endParaRPr/>
              </a:p>
            </p:txBody>
          </p:sp>
          <p:pic>
            <p:nvPicPr>
              <p:cNvPr id="25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脑瘫的危险因素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家族史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：有脑瘫家族史的孩子更容易患上脑瘫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母亲孕期疾病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：如糖尿病、高血压等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出生时低体重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：出生时体重低于2500克的孩子更容易患上脑瘫</a:t>
                </a:r>
                <a:endParaRPr/>
              </a:p>
            </p:txBody>
          </p:sp>
          <p:pic>
            <p:nvPicPr>
              <p:cNvPr id="26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脑瘫的临床表现</a:t>
                </a:r>
                <a:endParaRPr/>
              </a:p>
            </p:txBody>
          </p:sp>
          <p:sp>
            <p:nvSpPr>
              <p:cNvPr id="27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运动功能障碍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：如肌肉无力、痉挛、协调障碍等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智力障碍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：如认知能力低下、学习能力减退等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语言障碍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：如发音不清、理解能力差等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视力障碍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：如斜视、弱视等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听力障碍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：如耳聋、听力减退等</a:t>
                </a:r>
                <a:endParaRPr/>
              </a:p>
            </p:txBody>
          </p:sp>
          <p:sp>
            <p:nvSpPr>
              <p:cNvPr id="27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脑瘫的诊断</a:t>
                </a:r>
                <a:endParaRPr/>
              </a:p>
            </p:txBody>
          </p:sp>
          <p:sp>
            <p:nvSpPr>
              <p:cNvPr id="27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：了解患者的出生史、家族史、病史等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体格检查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：检查患者的运动功能、肌力、肌张力等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辅助检查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：如脑电图、头颅CT、MRI等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诊断标准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：根据患者的临床表现和辅助检查结果进行诊断</a:t>
                </a:r>
                <a:endParaRPr/>
              </a:p>
            </p:txBody>
          </p:sp>
          <p:sp>
            <p:nvSpPr>
              <p:cNvPr id="27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脑瘫的临床表现及诊断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84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脑瘫护理的重要性及目标</a:t>
            </a:r>
            <a:endParaRPr/>
          </a:p>
        </p:txBody>
      </p:sp>
      <p:sp>
        <p:nvSpPr>
          <p:cNvPr id="285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脑瘫护理的重要性</a:t>
                </a:r>
                <a:endParaRPr/>
              </a:p>
            </p:txBody>
          </p:sp>
          <p:sp>
            <p:nvSpPr>
              <p:cNvPr id="29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护理干预有助于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减轻症状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，提高患者的生活质量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护理干预有助于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预防并发症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，降低患者的死亡风险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护理干预有助于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促进患者康复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，提高患者的自理能力</a:t>
                </a:r>
                <a:endParaRPr/>
              </a:p>
            </p:txBody>
          </p:sp>
          <p:sp>
            <p:nvSpPr>
              <p:cNvPr id="29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脑瘫护理对患者康复的影响</a:t>
                </a:r>
                <a:endParaRPr/>
              </a:p>
            </p:txBody>
          </p:sp>
          <p:sp>
            <p:nvSpPr>
              <p:cNvPr id="29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运动功能康复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：通过康复训练，提高患者的运动能力和协调能力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认知功能康复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：通过认知训练，提高患者的认知能力和学习能力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语言功能康复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：通过语言训练，提高患者的发音能力和理解能力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心理康复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：通过心理干预，改善患者的心理状态，提高患者的自信心</a:t>
                </a:r>
                <a:endParaRPr/>
              </a:p>
            </p:txBody>
          </p:sp>
          <p:sp>
            <p:nvSpPr>
              <p:cNvPr id="29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脑瘫护理对患者康复的影响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05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306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307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提高患者的生活质量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：减轻症状，预防并发症，促进康复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提高患者的自理能力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：通过康复训练，提高患者的日常生活自理能力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改善患者的心理状态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：通过心理干预，提高患者的自信心，减轻焦虑和抑郁</a:t>
                </a:r>
                <a:endParaRPr/>
              </a:p>
            </p:txBody>
          </p:sp>
          <p:sp>
            <p:nvSpPr>
              <p:cNvPr id="308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脑瘫护理的目标</a:t>
                </a:r>
                <a:endParaRPr/>
              </a:p>
            </p:txBody>
          </p:sp>
          <p:sp>
            <p:nvSpPr>
              <p:cNvPr id="309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0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11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312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患者能够独立生活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：在家庭和社区环境中能够独立完成日常生活活动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患者能够接受教育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：通过康复训练，提高患者的认知能力和学习能力，使其能够接受教育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患者能够参与社会活动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：通过康复训练，提高患者的社交能力和沟通能力，使其能够参与社会活动</a:t>
                </a:r>
                <a:endParaRPr/>
              </a:p>
            </p:txBody>
          </p:sp>
          <p:sp>
            <p:nvSpPr>
              <p:cNvPr id="313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脑瘫护理的期望结果</a:t>
                </a:r>
                <a:endParaRPr/>
              </a:p>
            </p:txBody>
          </p:sp>
          <p:sp>
            <p:nvSpPr>
              <p:cNvPr id="314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5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31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脑瘫护理的目标与期望结果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脑瘫护理的实施者与协作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1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2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2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脑瘫护理的实施者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：制定护理计划，指导护理措施的实施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护士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：负责患者的日常护理，实施康复训练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康复师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：负责患者的康复训练，评估康复效果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家长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：参与患者的护理和康复训练，提供家庭支持</a:t>
                </a:r>
                <a:endParaRPr/>
              </a:p>
            </p:txBody>
          </p:sp>
          <p:pic>
            <p:nvPicPr>
              <p:cNvPr id="32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2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2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脑瘫护理的协作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多学科团队协作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：医生、护士、康复师、家长等多方共同参与，共同制定护理计划，实施护理措施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社区支持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：社区提供康复资源，为患者提供康复服务，帮助患者融入社会</a:t>
                </a:r>
                <a:endParaRPr/>
              </a:p>
            </p:txBody>
          </p:sp>
          <p:pic>
            <p:nvPicPr>
              <p:cNvPr id="32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脑瘫护理的具体措施与方法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生活护理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饮食护理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：根据患者的营养需求，制定饮食计划，保证营养摄入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皮肤护理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：保持患者皮肤清洁，预防压疮、感染等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口腔护理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：保持患者口腔清洁，预防口腔感染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排便护理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：帮助患者建立规律的排便习惯，预防便秘、腹泻等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康复训练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运动康复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：根据患者的运动功能障碍，进行运动训练，提高患者的运动能力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认知康复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：根据患者的认知功能障碍，进行认知训练，提高患者的认知能力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语言康复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：根据患者的语言功能障碍，进行语言训练，提高患者的语言能力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心理康复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：根据患者的心理状态，进行心理干预，改善患者的心理状态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生活护理与康复训练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药物治疗与并发症预防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药物治疗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药物治疗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：根据患者的症状和病情，使用药物治疗，如缓解痉挛、改善肌力等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药物治疗管理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：医生、护士共同管理患者的药物治疗，确保药物治疗效果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并发症预防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并发症筛查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：定期进行并发症筛查，如肺部感染、泌尿系感染等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并发症预防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：采取预防措施，如定期翻身、保持口腔清洁等，降低并发症的发生风险</a:t>
                </a:r>
                <a:endParaRPr/>
              </a:p>
            </p:txBody>
          </p:sp>
          <p:pic>
            <p:nvPicPr>
              <p:cNvPr id="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心理护理与家庭支持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心理护理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心理干预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：根据患者的心理状态，进行心理干预，如心理咨询、心理治疗等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心理支持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：医护人员、家长等给予患者心理支持，提高患者的自信心，减轻焦虑和抑郁</a:t>
                </a:r>
                <a:endParaRPr/>
              </a:p>
            </p:txBody>
          </p:sp>
          <p:pic>
            <p:nvPicPr>
              <p:cNvPr id="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4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家庭支持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家庭教育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：家长参与患者的康复训练，提供家庭支持，帮助患者融入家庭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家庭协作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：家长与医护人员共同参与患者的护理和康复训练，提高护理效果</a:t>
                </a:r>
                <a:endParaRPr/>
              </a:p>
            </p:txBody>
          </p:sp>
          <p:pic>
            <p:nvPicPr>
              <p:cNvPr id="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https://d.book118.com/918135020005006036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脑瘫护理查房PPT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2024-09-15T02:38:42.460</cp:lastPrinted>
  <dcterms:created xsi:type="dcterms:W3CDTF">2024-09-14T18:38:42Z</dcterms:created>
  <dcterms:modified xsi:type="dcterms:W3CDTF">2024-09-14T18:38:44Z</dcterms:modified>
</cp:coreProperties>
</file>