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B2621-F6E1-4F12-8DDD-73085D49F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89DA7-3376-400D-902D-F9261DCA6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C55FB-0D44-4329-A402-0D92290EA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EAD8E-D8E0-43F0-BC04-519D093A3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330146-02BF-4598-B4AA-3297875C6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61C0DF-F713-43D9-812B-669F82315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7770D-F643-4D26-A262-FC0D5ED2F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331C7-5B5D-450B-B207-BF35D5ADB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B9C87-86A6-4EDF-91D2-F1FE612F5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4EB7D-96FD-46D6-9336-A5FA3DE9E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A4E7A-5CF1-48C3-BB21-ED903CE9A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350420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2021年安全月施工现场建筑工地项目基坑坍塌事故案例警示教育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事故背景与概述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施工现场安全管理漏洞剖析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基坑坍塌事故预防措施探讨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事故责任追究与整改措施落实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警示教育与经验总结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事故背景与概述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00" r="1180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2021年安全月期间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某城市施工现场建筑工地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建设单位、施工单位、监理单位等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事故发生时间、地点及参与方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基坑深度：约10米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基坑支护方式：采用钢支撑和喷射混凝土进行支护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事故发生时的施工情况：正在进行基坑开挖和支护作业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事故现场基本情况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造成3人死亡，4人受伤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直接经济损失约500万元，间接经济损失难以估量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事故造成的人员伤亡和财产损失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基坑支护结构失效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降水或排水措施不当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直接原因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支护结构设计或施工存在缺陷，无法承受土压力、水压力等外部荷载，导致坍塌事故发生。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基坑内积水或地下水位过高，未及时采取有效降水或排水措施，导致土体软化、强度降低，引发坍塌。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施工现场安全管理制度不健全，安全责任不落实，安全检查流于形式，未能及时发现和消除安全隐患。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部分施工人员缺乏安全意识和操作技能，违章作业、冒险蛮干，增加了事故发生的概率。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施工人员素质参差不齐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安全管理不到位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根本原因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企业安全文化缺失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企业未能树立正确的安全发展理念，重效益轻安全，安全投入不足，安全管理薄弱，导致事故频发。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政府监管部门对施工现场安全监管不到位，执法不严格，对违法违规行为查处不力，使得安全隐患长期存在。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施工现场安全管理漏洞剖析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安全制度执行不力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虽然制定了安全制度，但在实际施工中并未得到严格执行，制度形同虚设。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施工人员对安全制度的重要性认识不足，缺乏遵守制度的自觉性。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由于缺乏有效的监督和惩罚措施，施工人员经常进行违规操作，增加了事故风险。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安全制度形同虚设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施工人员安全意识淡薄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违规操作频发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培训内容缺乏针对性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培训形式单一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培训效果不佳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安全培训不足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安全培训通常采用传统的讲授方式，缺乏互动和实践环节，难以引起施工人员的兴趣。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由于缺乏有效的考核和评估机制，难以衡量培训效果，也无法及时发现和纠正培训中存在的问题。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安全培训内容过于笼统，缺乏针对具体工种和施工工艺的培训。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https://d.book118.com/918135042033006032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2024-09-09T14:18:42.859</cp:lastPrinted>
  <dcterms:created xsi:type="dcterms:W3CDTF">2024-09-09T06:18:42Z</dcterms:created>
  <dcterms:modified xsi:type="dcterms:W3CDTF">2024-09-09T06:18:45Z</dcterms:modified>
</cp:coreProperties>
</file>