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4EC8FA-D16B-46A6-9B66-ED1BCCA34C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C1750F-931A-4D5C-A8E8-9F6FA29ED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C52B78-8BF8-4566-BB05-4AA7111629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7D0428-4D0A-4B72-89C1-3DC3760ECA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2F0EFD-B1C6-40CA-B966-4C3BE3837F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BC8AD8-6AA4-4D0E-9C47-4905AB7695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988A2E-F40B-49E8-BC96-3247775D7B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B34714-EBFF-404E-A805-78D36D2B6B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1B4E76-14FD-489D-9440-A4A0516800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DF91D-8FB6-4F40-B04B-8C2E6DE67F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F8C3AE-1ACD-4EF8-8471-294AE84652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3510700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社会认知与青少年心理健康关联的研究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社会认知理论概述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青少年心理健康现状分析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社会认知对青少年心理健康影响实证研究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社会认知视角下青少年心理健康干预策略探讨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06" r="237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社会认知对青少年心理健康的重要性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社会认知是指个体对社会信息的感知、理解和应对能力。在青少年时期，社会认知的发展对心理健康有着重要影响。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青少年心理健康问题的普遍性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青少年时期是心理发展的关键阶段，也是心理问题易发期。探讨社会认知与青少年心理健康的关联有助于预防和干预青少年心理问题。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社会认知与心理健康的相互作用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社会认知不仅影响青少年的心理健康，同时心理健康也会对社会认知产生反作用。揭示这种相互作用机制有助于深入理解青少年心理发展。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本研究旨在探讨社会认知与青少年心理健康的关联，揭示其内在机制，为青少年心理健康教育和心理干预提供理论依据。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具体研究问题包括社会认知如何影响青少年心理健康、不同社会认知水平对青少年心理健康的影响程度、以及如何通过干预社会认知来改善青少年心理健康状况。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研究假设</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假设社会认知与青少年心理健康存在显著关联，不同社会认知水平对青少年心理健康有不同影响，且通过干预社会认知可以改善青少年心理健康状况。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预期成果</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预期通过本研究可以揭示社会认知与青少年心理健康的关联机制，为青少年心理健康教育提供有效指导。同时，通过实践验证，可以为心理干预措施提供科学依据，促进青少年心理健康的全面发展。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研究假设和预期成果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社会认知理论概述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16" b="23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社会认知是指个体对社会环境中的人、事、物及其关系的感知、理解和判断过程。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社会认知理论起源于20世纪60年代，经历了从社会心理学、认知心理学、神经科学等多学科的交叉融合，逐渐形成了较为完善的理论体系。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社会认知定义及发展历程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社会认知定义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认知失调理论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认为个体在社会交往中会出现认知失调现象，即个体的认知元素之间存在矛盾或冲突，导致心理不适和行为改变。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社会比较理论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强调个体在社会环境中通过与他人的比较来评价自己的能力和价值，进而影响自我概念和心理健康。</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归因理论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探讨个体如何解释和理解自己和他人的行为，以及这种解释和理解对个体情感和行为的影响。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社会认知主要理论观点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708" b="37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积极的社会认知有助于个体形成健康的心理状态，而消极的社会认知则可能导致心理问题或障碍。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社会认知对心理健康的影响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心理健康的个体更容易形成积极的社会认知，而心理不健康的个体则可能产生消极的社会认知偏差。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心理健康对社会认知的反作用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社会认知和心理健康之间存在相互影响、相互作用的动态关系，需要在实践中加以综合考虑和干预。</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社会认知与心理健康的交互作用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社会认知与心理健康关系探讨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青少年心理健康现状分析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青少年心理健康的标准包括情绪稳定、积极乐观、人际关系良好、适应能力强等方面。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心理健康标准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青少年心理健康的评估方法主要包括心理测验、问卷调查、临床访谈等，这些方法可以帮助了解青少年的心理状况和问题。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评估方法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青少年心理健康标准及评估方法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青少年常见的心理问题包括焦虑、抑郁、自卑、逆反等，这些问题会对青少年的学习、生活和人际关系产生负面影响。</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影响因素</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青少年心理问题的产生与家庭环境、学校环境、社会环境等多方面因素有关，如家庭关系紧张、学习压力过大、社交困难等。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常见心理问题</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青少年常见心理问题及影响因素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https://d.book118.com/918135107005006035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2024-09-13T16:51:11.094</cp:lastPrinted>
  <dcterms:created xsi:type="dcterms:W3CDTF">2024-09-13T08:51:11Z</dcterms:created>
  <dcterms:modified xsi:type="dcterms:W3CDTF">2024-09-13T08:51:13Z</dcterms:modified>
</cp:coreProperties>
</file>