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88624-95A9-438F-A76E-FAFF96F9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FF74F-4222-41D8-AB69-8D7C6FBE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7285D-6172-4CAC-8D86-8629B5FD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B0376-EE7F-415E-AA11-353A04736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A6AC9-BDF1-4619-9614-07FC5BE0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E4F8A0-917E-4C2D-A392-27D9B548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46283-E6FE-4224-A2E4-ED77D990A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42C9A-6C48-4DC1-9176-C496F4D5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280EF-A9D1-4C7E-A64F-CF8AFC94D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AA4F-061D-43A5-81AA-0C4073525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043D4-9DB9-4B72-8028-F64BE347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41015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智能传感器产业园项目可行性研究报告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环境影响评价及可持续发展策略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产业链日趋完善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智能传感器产业链包括芯片设计、制造、封装测试等环节，各环节企业数量不断增加，产业生态日趋成熟。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随着物联网、人工智能等技术的快速发展，智能传感器市场规模逐年增长，应用领域不断拓展。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智能传感器技术不断创新，包括微型化、集成化、智能化等方面取得重要突破。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智能传感器产业发展现状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推动产业集聚发展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通过建设智能传感器产业园，可以吸引上下游企业入驻，形成产业集聚效应，提高整体竞争力。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产业园可以促进企业之间的技术交流与合作，推动技术创新和产业升级。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产业园可以集中优势资源，为企业提供更加完善的研发、生产、销售等服务，降低企业运营成本。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产业园建设必要性与意义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随着全球物联网、人工智能等领域的快速发展，智能传感器产业国际化合作空间广阔，产业园建设有助于提升我国智能传感器产业的国际竞争力。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国际化合作空间广阔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国家及地方政府出台一系列政策措施，支持智能传感器产业发展，为产业园建设提供有力保障。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随着智能家居、智能制造、智慧城市等领域的快速发展，智能传感器市场需求将持续增长。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98" b="839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67" r="9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智能传感器应用领域及需求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智能传感器在工业自动化领域应用广泛，如生产线监控、设备状态检测等，需求稳定增长。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智能传感器在汽车电子领域的应用不断提升，如自动驾驶、车载信息系统等，市场需求持续增长。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随着智能家居市场的快速发展，智能传感器在照明、安防、环境监测等方面的需求迅速增加。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智能传感器在医疗健康领域的应用逐渐增多，如可穿戴设备、远程医疗等，市场前景广阔。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工业自动化企业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智能家居企业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汽车电子企业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医疗健康企业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4208" b="42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包括自动化设备制造商、系统集成商等。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包括智能家居设备制造商、解决方案提供商等。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包括汽车制造商、汽车零部件供应商等。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包括医疗设备制造商、健康管理平台提供商等。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根据市场研究机构的数据，智能传感器市场规模将持续增长，预计未来几年内将保持两位数的增长率。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同时，随着全球智能制造、智能家居等领域的快速发展，智能传感器市场将迎来更加广阔的发展空间。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随着物联网、人工智能等技术的不断发展，智能传感器的应用场景将进一步拓展，市场需求将持续增加。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信号处理与数据融合技术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通过先进的算法和计算机技术，实现对传感器数据的实时处理、分析和融合，提高了数据的准确性和可靠性。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无线通信与网络技术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采用低功耗、高速率的无线通信技术和网络技术，实现了传感器与上位机之间的实时通信和数据传输。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传感器设计与制造技术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在微型化、集成化、智能化等方面取得重要突破，提高了传感器的性能和稳定性。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789" b="278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引入自动化生产线和机器人技术，提高生产效率和产品质量。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生产线自动化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通过改进生产工艺流程，减少生产环节和浪费，降低成本。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建立完善的质量控制体系，确保产品质量符合标准。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传感器生产设备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选用高精度、高效率的传感器生产设备，确保产品质量和生产效率。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测试与校准设备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配备专业的测试与校准设备，对传感器进行严格的测试和校准，确保产品性能稳定可靠。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根据生产需要，合理配置辅助设备，如清洗设备、包装设备等。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https://d.book118.com/918141015004006045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2024-09-25T08:42:41.106</cp:lastPrinted>
  <dcterms:created xsi:type="dcterms:W3CDTF">2024-09-25T00:42:41Z</dcterms:created>
  <dcterms:modified xsi:type="dcterms:W3CDTF">2024-09-25T00:42:43Z</dcterms:modified>
</cp:coreProperties>
</file>