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E09719-46F0-44FD-BCD6-B43D57664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E29992-EE71-4EF2-BF6C-4AF45D795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1A1C07-8DED-412B-AF59-32B25E11B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8559F5-6DF0-4332-A727-62FF5970D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42063B-9FFE-4720-8BA1-D5F3A4053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C71D23-A6A7-4806-B0D7-1C1FB4873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999A2F-5E07-4FDC-A72D-3845309739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B2E0A6-B113-42AA-BEBC-80F77DC62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397FEE-779C-4BDF-8E13-A86ECC07A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B2BF1-BC67-46C4-9502-E25BEBB30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AAE3C0-6BB5-4656-ADE5-55CBCBAE9C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4112606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指导性案例应用方法研究</a:t>
            </a:r>
          </a:p>
        </p:txBody>
      </p:sp>
      <p:sp>
        <p:nvSpPr>
          <p:cNvPr id="3" name="AutoShape 3"/>
          <p:cNvSpPr/>
          <p:nvPr/>
        </p:nvSpPr>
        <p:spPr>
          <a:xfrm>
            <a:off x="878191" y="4363593"/>
            <a:ext cx="2414501"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汇报人：&lt;XXX&gt;</a:t>
            </a:r>
            <a:endParaRPr lang="en-US" sz="1100"/>
          </a:p>
        </p:txBody>
      </p:sp>
      <p:sp>
        <p:nvSpPr>
          <p:cNvPr id="4" name="AutoShape 4"/>
          <p:cNvSpPr/>
          <p:nvPr/>
        </p:nvSpPr>
        <p:spPr>
          <a:xfrm>
            <a:off x="3539184" y="4354068"/>
            <a:ext cx="235091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2024-01-09</a:t>
            </a:r>
            <a:endParaRPr lang="en-US" sz="1100"/>
          </a:p>
        </p:txBody>
      </p:sp>
      <p:sp>
        <p:nvSpPr>
          <p:cNvPr id="5" name="AutoShape 5"/>
          <p:cNvSpPr/>
          <p:nvPr/>
        </p:nvSpPr>
        <p:spPr>
          <a:xfrm>
            <a:off x="836022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solidFill>
                <a:latin typeface="Microsoft Yahei"/>
                <a:ea typeface="Microsoft Yahei"/>
                <a:cs typeface="Microsoft Yahei"/>
              </a:rPr>
              <a:t>可编辑文档</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指导性案例的收集与整理</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指导性案例的应用方法</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指导性案例应用的效果评估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指导性案例应用的挑战与对策</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指导性案例应用的发展趋势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指导性案例概述</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指导性案例的定义</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指导性案例是指具有典型性和代表性的案例，对类似案件的处理具有指导和参考价值。</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指导性案例通常是由最高人民法院或最高人民检察院发布的，针对某一类或某一方面的问题，提供具体的法律适用和裁判标准，为各级法院和检察院提供指导和参考。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指导性案例具有权威性、规范性和指导性等特点。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指导性案例是由最高人民法院或最高人民检察院发布的，具有很高的权威性和法律效力，对各级法院和检察院具有约束力。同时，指导性案例具有规范性和指导性，对类似案件的处理提供了明确的裁判标准和法律适用依据，有助于统一法律适用和裁判标准，提高司法效率和公正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指导性案例的特点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指导性案例的分类</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指导性案例可以根据不同的标准进行分类，如发布机关、涉及的法律问题、案件性质等。</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发布机关的不同，指导性案例可以分为最高人民法院指导性案例和最高人民检察院指导性案例。根据涉及的法律问题的不同，指导性案例可以分为民事、刑事、行政等不同领域的指导性案例。此外，还可以根据案件性质的不同，将指导性案例分为典型案例、参考案例等不同类型。</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指导性案例的收集与整理</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176" r="1817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从各级法院公开的案例中筛选，确保案例的真实性和权威性。</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法院公开案例</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关注各大媒体对典型案例的报道，收集具有代表性的案例。</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媒体报道</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从学术研究中获取相关案例，确保案例研究的深度和广度。</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学术研究</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律师实务中遇到的典型案例，可以为指导性案例提供实践依据。</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律师实务</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案例来源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案例应具有代表性，能够反映某一类法律问题的共性特征。</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典型性</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案例应来源于权威机构或具有较高法律效力的判决。</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权威性</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案例应具有现实指导意义，有助于解决实际问题。</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实用性</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案例应体现法律的公正和公平原则，能够为公众所接受。</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公正性</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案例筛选标准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分类整理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按照案例涉及的法律领域、问题类型等对案例进行分类整理。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内容摘要</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对每个案例进行内容摘要，简要介绍案例的基本情况和主要争议点。</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重点标注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对案例中的关键内容、法律适用、判决结果等进行重点标注。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索引编制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为方便查询，应编制索引，包括关键词、涉及法律条款等内容。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案例整理方法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指导性案例的应用方法</a:t>
            </a:r>
          </a:p>
        </p:txBody>
      </p:sp>
      <p:sp>
        <p:nvSpPr>
          <p:cNvPr id="5" name="AutoShape 5"/>
          <p:cNvSpPr/>
          <p:nvPr/>
        </p:nvSpPr>
        <p:spPr>
          <a:xfrm>
            <a:off x="-186355" y="5615640"/>
            <a:ext cx="2473866" cy="612893"/>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案例教学法的应用</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总结词：案例教学法是一种以案例为基础的教学方法，通过呈现真实的案例，引导学生分析和解决问题，培养其批判性思维和解决问题的能力。</a:t>
            </a:r>
          </a:p>
          <a:p>
            <a:pPr marL="203200" lvl="0" indent="-203200">
              <a:buFont typeface="Arial"/>
              <a:buChar char="•"/>
            </a:pPr>
            <a:r>
              <a:rPr lang="en-US"/>
              <a:t>详细描述：案例教学法通常包括选择案例、呈现案例、小组讨论、全班讨论和总结反思等环节。教师需要选择具有代表性的真实案例，引导学生分析案例中的问题，鼓励他们提出解决方案，并在全班范围内进行讨论和交流。</a:t>
            </a:r>
          </a:p>
          <a:p>
            <a:pPr marL="203200" lvl="0" indent="-203200">
              <a:buFont typeface="Arial"/>
              <a:buChar char="•"/>
            </a:pPr>
            <a:r>
              <a:rPr lang="en-US"/>
              <a:t>案例教学法的优点：能够激发学生的学习兴趣和主动性，培养其分析和解决问题的能力，同时也有助于培养学生的批判性思维和团队合作能力。</a:t>
            </a:r>
          </a:p>
          <a:p>
            <a:pPr marL="203200" lvl="0" indent="-203200">
              <a:buFont typeface="Arial"/>
              <a:buChar char="•"/>
            </a:pPr>
            <a:r>
              <a:rPr lang="en-US"/>
              <a:t>案例教学法的适用范围：适用于各种学科领域，特别是法学、商学、医学等需要大量实践应用的学科。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案例研讨法是一种以案例为载体，通过研讨的方式进行教学的方法，旨在提高学生的思维能力和表达能力。</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总结词</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案例研讨法通常包括选择案例、阅读案例、小组讨论、全班发言和总结评价等环节。学生需要先阅读案例，然后进行小组讨论，最后在全班发言。教师需要对每个学生的发言进行评价和总结。</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详细描述</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能够提高学生的思维能力和表达能力，同时也有助于培养学生的团队合作精神和创新意识。</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案例研讨法的优点</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适用于各种学科领域，特别是法学、管理学、社会学等需要大量思考和表达的学科。</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案例研讨法的适用范围</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案例研讨法的应用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https://d.book118.com/918141126063006027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2024-09-05T08:57:38.204</cp:lastPrinted>
  <dcterms:created xsi:type="dcterms:W3CDTF">2024-09-05T00:57:38Z</dcterms:created>
  <dcterms:modified xsi:type="dcterms:W3CDTF">2024-09-05T00:57:40Z</dcterms:modified>
</cp:coreProperties>
</file>