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E8976-7CFB-4A18-A0BE-FDFD69393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20EE2-5DD6-41E9-BDE0-35A76A4D9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FEF76-6D0E-434D-A4AC-E814101B3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F38AF-CAC9-41D9-A8D4-38302EFC6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F6D1A2-62DA-430B-8DC6-7A50D1172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35C3BB-F9E4-42E1-9787-91DC0573F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CB65E4-B318-4DAE-8350-BEFF6C759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B652E-28F8-454E-8443-AB4EF6153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DCD1D-C693-489B-9421-89D2A19F6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D6DB1-ACF1-4402-82E3-EE1747104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0AEEA-9DC3-4E03-91AA-A2F4A3197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4210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图书和出版业复工情况研究报告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图书和出版业受疫情影响分析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复工后图书和出版业恢复状况调查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复工过程中遇到的挑战与问题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典型案例分析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政策建议与行业展望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新冠疫情对图书和出版业的影响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新冠疫情的爆发对全球各行各业都造成了巨大的冲击，图书和出版业也不例外。疫情期间，许多书店被迫关闭，出版物的印刷和发行受到严重影响，导致整个行业陷入困境。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000" r="19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复工复产的必要性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随着疫情逐渐得到控制，各国政府开始实施复工复产计划，以恢复经济和社会秩序。图书和出版业作为文化产业的重要组成部分，也需要尽快复工复产，以满足人们的精神文化需求，推动文化产业的复苏和发展。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本报告旨在分析图书和出版业在新冠疫情期间的受影响情况，评估复工复产的现状和面临的挑战，提出针对性的建议和措施，以促进图书和出版业的全面复苏和可持续发展。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本报告主要关注新冠疫情爆发以来至2023年上半年期间，图书和出版业的受影响情况及复工复产进程。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本报告涵盖全球范围内的图书和出版业，重点关注中国、美国、欧洲等主要国家和地区的行业现状和发展趋势。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从行业规模、市场结构、竞争格局、产业链上下游等多个方面，对图书和出版业的复工情况进行全面深入的分析和研究。同时，还将探讨新技术、新模式对行业的影响和变革，以及行业未来发展的趋势和前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图书和出版业受疫情影响分析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行业活动取消或延期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各类图书展览、学术研讨会等行业活动被迫取消或延期，行业交流受到阻碍。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实体书店停业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疫情期间，大部分实体书店被迫停业，导致图书销售量急剧下降。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出版社运营受阻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出版社的编辑、印刷、发行等环节受到严重影响，新书出版计划推迟或取消。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疫情期间行业停摆情况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线下实体店销售下滑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实体书店客流量减少，销售额大幅下滑，部分书店面临生存危机。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线上线下融合趋势加速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疫情推动图书和出版业加速线上线下融合，如开展线上直播售书、数字阅读等创新模式。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线上销售增长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疫情期间，消费者转向线上购书，电商平台图书销售额大幅增长。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线上销售与线下实体店受影响程度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疫情期间，印刷厂的生产受到人员到岗不足、原材料供应紧张等因素影响，生产能力下降。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印刷厂生产受限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物流运输受阻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库存压力增大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物流运输受到疫情影响，图书的运输和配送受到延误，影响销售和市场供应。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由于销售下滑和物流受阻，出版社和书店面临库存积压的问题，资金周转压力增大。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供应链中断及库存压力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复工后图书和出版业恢复状况调查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复工时间及进度安排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根据疫情防控形势，图书和出版业于2023年2月中旬开始陆续复工，3月初基本实现全面复工。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进度安排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为确保复工安全有序，各出版单位制定了详细的复工计划和进度安排，包括人员分批返岗、场所消杀、物资储备等方面的具体措施。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208" b="12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截至2023年3月底，图书和出版业员工返岗率已达到90%以上，其中编辑、印刷、发行等核心岗位人员基本全部到岗。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员工返岗率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随着员工陆续返岗，图书和出版业的产能也在逐步恢复。目前，各出版单位已基本恢复正常的编辑、印刷和发行工作节奏，新书出版速度明显加快，市场供应逐步恢复正常。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产能恢复情况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员工返岗率与产能恢复情况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，线上销售渠道成为图书销售的主要阵地。复工后，各出版单位继续加大线上销售力度，通过直播带货、社群营销等方式拓展销售渠道，提高销售额。同时，加强与电商平台的合作，利用大数据等技术手段精准推送图书产品，提高营销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线上销售渠道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防控形势的好转，线下书店和图书馆等场所逐步恢复开放。各出版单位积极与实体书店合作，开展新书首发、作者签售等活动，吸引读者走进书店。此外，加强与图书馆等公共文化服务机构的合作，推动图书借阅和销售业务的恢复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线下销售渠道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线上线下销售渠道恢复情况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https://d.book118.com/918142104015006032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2024-09-09T09:24:11.152</cp:lastPrinted>
  <dcterms:created xsi:type="dcterms:W3CDTF">2024-09-09T01:24:11Z</dcterms:created>
  <dcterms:modified xsi:type="dcterms:W3CDTF">2024-09-09T01:24:13Z</dcterms:modified>
</cp:coreProperties>
</file>