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E6B28B-60F0-47A6-A442-D9BB960E3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142A6A-5303-40AA-87AB-CC776242F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C63610-6A17-4B19-AE4E-93F77DFB5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659BAB-97B6-4078-AD14-BD3C3C470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93E2D1-227D-4FFF-A33A-CC92DD108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C3A694-E137-45FF-B264-65FBE593D5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0DC0C3-DADB-4C12-9312-61E92ECC4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DE7A47-B373-4D01-A260-7CDE2509D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47B01E-FB72-4E9F-BBA4-164CDB423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320ABA-FB00-4A7C-A608-0C8193A92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349E25-D0AB-485D-AC7A-C823041A5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14211704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《超声波原油破乳》PPT课件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超声波原油破乳技术简介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超声波原油破乳技术的优势与特点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超声波原油破乳技术在实际应用中的效果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超声波原油破乳技术的未来发展与展望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超声波原油破乳技术简介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超声波原油破乳技术的定义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超声波原油破乳技术是指利用超声波的物理作用，通过振动和空化效应，使原油中的水和乳化水滴凝聚、聚结，从而实现油水分离的一种技术。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超声波原油破乳技术是一种高效、环保、低能耗的油水分离技术，具有广泛的应用前景。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超声波在液体中传播时，会产生振动和空化效应。振动会使液体分子间的距离发生变化，产生压力波动，从而破坏乳化层的稳定性；空化效应则会产生局部的高温、高压和高速射流，使乳化水滴凝聚、聚结。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当聚结后的水滴达到一定大小时，由于重力作用，会从原油中沉降分离出来，从而实现油水分离。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超声波原油破乳技术的原理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3232606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目前，超声波原油破乳技术已经成为一种高效、环保、低能耗的油水分离技术，在石油、化工、污水处理等领域得到了广泛应用。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4962429"/>
            <a:ext cx="4714229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未来，随着环保意识的不断提高和技术的不断进步，超声波原油破乳技术将会得到更加广泛的应用和发展。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927891" y="1290438"/>
            <a:ext cx="4828525" cy="4828525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396305" y="4914086"/>
            <a:ext cx="1091477" cy="1091477"/>
            <a:chOff x="5396305" y="4914086"/>
            <a:chExt cx="1091477" cy="1091477"/>
          </a:xfrm>
        </p:grpSpPr>
        <p:sp>
          <p:nvSpPr>
            <p:cNvPr id="6" name="AutoShape 6"/>
            <p:cNvSpPr/>
            <p:nvPr/>
          </p:nvSpPr>
          <p:spPr>
            <a:xfrm>
              <a:off x="5396305" y="4914086"/>
              <a:ext cx="1091477" cy="109147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539437" y="5154753"/>
              <a:ext cx="610142" cy="610142"/>
            </a:xfrm>
            <a:custGeom>
              <a:rect l="l" t="t" r="r" b="b"/>
              <a:pathLst>
                <a:path w="304800" h="304800">
                  <a:moveTo>
                    <a:pt x="310886" y="167269"/>
                  </a:moveTo>
                  <a:cubicBezTo>
                    <a:pt x="310886" y="167269"/>
                    <a:pt x="267148" y="122672"/>
                    <a:pt x="206873" y="122672"/>
                  </a:cubicBezTo>
                  <a:cubicBezTo>
                    <a:pt x="147980" y="122672"/>
                    <a:pt x="89764" y="167269"/>
                    <a:pt x="89764" y="167269"/>
                  </a:cubicBezTo>
                  <a:lnTo>
                    <a:pt x="57064" y="153619"/>
                  </a:lnTo>
                  <a:lnTo>
                    <a:pt x="57064" y="193662"/>
                  </a:lnTo>
                  <a:cubicBezTo>
                    <a:pt x="62217" y="195415"/>
                    <a:pt x="65989" y="200158"/>
                    <a:pt x="65989" y="205902"/>
                  </a:cubicBezTo>
                  <a:cubicBezTo>
                    <a:pt x="65989" y="211703"/>
                    <a:pt x="62141" y="216456"/>
                    <a:pt x="56912" y="218170"/>
                  </a:cubicBezTo>
                  <a:lnTo>
                    <a:pt x="66580" y="245135"/>
                  </a:lnTo>
                  <a:lnTo>
                    <a:pt x="38043" y="245135"/>
                  </a:lnTo>
                  <a:lnTo>
                    <a:pt x="47796" y="217942"/>
                  </a:lnTo>
                  <a:cubicBezTo>
                    <a:pt x="43110" y="215951"/>
                    <a:pt x="39834" y="211322"/>
                    <a:pt x="39834" y="205902"/>
                  </a:cubicBezTo>
                  <a:cubicBezTo>
                    <a:pt x="39834" y="200597"/>
                    <a:pt x="43015" y="196082"/>
                    <a:pt x="47558" y="194024"/>
                  </a:cubicBezTo>
                  <a:lnTo>
                    <a:pt x="47558" y="149647"/>
                  </a:lnTo>
                  <a:lnTo>
                    <a:pt x="0" y="129816"/>
                  </a:lnTo>
                  <a:lnTo>
                    <a:pt x="209255" y="35890"/>
                  </a:lnTo>
                  <a:lnTo>
                    <a:pt x="401241" y="130997"/>
                  </a:lnTo>
                  <a:lnTo>
                    <a:pt x="310886" y="167269"/>
                  </a:lnTo>
                  <a:close/>
                  <a:moveTo>
                    <a:pt x="204492" y="145266"/>
                  </a:moveTo>
                  <a:cubicBezTo>
                    <a:pt x="265128" y="145266"/>
                    <a:pt x="294846" y="177365"/>
                    <a:pt x="294846" y="177365"/>
                  </a:cubicBezTo>
                  <a:lnTo>
                    <a:pt x="294846" y="243945"/>
                  </a:lnTo>
                  <a:cubicBezTo>
                    <a:pt x="294846" y="243945"/>
                    <a:pt x="263938" y="268910"/>
                    <a:pt x="199739" y="268910"/>
                  </a:cubicBezTo>
                  <a:cubicBezTo>
                    <a:pt x="135541" y="268910"/>
                    <a:pt x="114138" y="243945"/>
                    <a:pt x="114138" y="243945"/>
                  </a:cubicBezTo>
                  <a:lnTo>
                    <a:pt x="114138" y="177365"/>
                  </a:lnTo>
                  <a:cubicBezTo>
                    <a:pt x="114138" y="177365"/>
                    <a:pt x="143856" y="145266"/>
                    <a:pt x="204492" y="145266"/>
                  </a:cubicBezTo>
                  <a:close/>
                  <a:moveTo>
                    <a:pt x="203302" y="254641"/>
                  </a:moveTo>
                  <a:cubicBezTo>
                    <a:pt x="245326" y="254641"/>
                    <a:pt x="279397" y="246116"/>
                    <a:pt x="279397" y="235620"/>
                  </a:cubicBezTo>
                  <a:cubicBezTo>
                    <a:pt x="279397" y="225123"/>
                    <a:pt x="245326" y="216599"/>
                    <a:pt x="203302" y="216599"/>
                  </a:cubicBezTo>
                  <a:cubicBezTo>
                    <a:pt x="161277" y="216599"/>
                    <a:pt x="127216" y="225123"/>
                    <a:pt x="127216" y="235620"/>
                  </a:cubicBezTo>
                  <a:cubicBezTo>
                    <a:pt x="127216" y="246116"/>
                    <a:pt x="161277" y="254641"/>
                    <a:pt x="203302" y="2546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5396305" y="316030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96305" y="147882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8547" y="3392546"/>
            <a:ext cx="626995" cy="62699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68096" y="1750615"/>
            <a:ext cx="547896" cy="54789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1502783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超声波原油破乳技术的起源可以追溯到20世纪50年代，但直到近年来，随着技术的不断发展和完善，该技术才逐渐得到广泛应用。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超声波原油破乳技术的历史与发展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超声波原油破乳技术的优势与特点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提高原油采收率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超声波破乳技术能够有效地将原油中的水分分离出来，从而提高原油的采收率。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与传统的加热和离心分离方法相比，超声波破乳技术具有更高的效率和更好的效果。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通过减少水分的含量，可以降低原油的粘度，使其更容易流动和运输。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由于超声波破乳技术是在常温常压下进行，因此可以节省大量的能源成本。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此外，该技术不需要使用任何化学药剂，从而避免了化学药剂对环境的污染和对设备的腐蚀。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25" r="952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传统的加热和离心分离方法需要大量的能源和化学药剂，而超声波破乳技术则大大减少了这些需求。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降低能耗和化学药剂的使用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超声波破乳技术是一种环保型技术，不会产生任何有害的废水和废气。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与传统的加热和离心分离方法相比，超声波破乳技术不会产生任何噪音和振动，对周围环境的影响较小。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该技术还可以通过减少化学药剂的使用来降低对环境的污染。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环保无污染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超声波破乳技术的操作非常简便，只需要将设备放置在原油中，然后启动设备即可。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该设备的维护成本也非常低，因为它的结构简单，没有易损件，使用寿命长。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1266" b="31266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0165" b="3016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与传统的加热和离心分离方法相比，超声波破乳技术的操作和维护成本要低得多。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73" b="12573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操作简便，维护成本低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https://d.book118.com/918142117044006034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2024-09-12T16:23:01.179</cp:lastPrinted>
  <dcterms:created xsi:type="dcterms:W3CDTF">2024-09-12T08:23:01Z</dcterms:created>
  <dcterms:modified xsi:type="dcterms:W3CDTF">2024-09-12T08:23:03Z</dcterms:modified>
</cp:coreProperties>
</file>