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F4C42-6DF5-491E-B81F-1DD2F4001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BDB28-CED6-423D-B2F1-0902DAAE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AA6FE-99E0-4053-9C98-1999BEC41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DE37D-9E45-4688-B534-DD9B63669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9F158-F720-4841-A93C-4CF7B78F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C9D33-D9B4-4E30-B648-E52ECEA3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51AD74-357E-47DD-BE29-E0C65909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7ACB0-E177-45C1-8A22-BD6DABEA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8C3EE-651F-405A-AB94-AA4586D07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F05EF-93A8-43BB-AB97-4265239C6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DEA46-9749-49DE-85EF-845C21EA9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43026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文化传媒行业版权保护知识培训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版权保护概述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文化传媒行业与版权关系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版权法律法规解读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版权登记、管理与维护流程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防范侵权风险与应对策略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加强合作，共同推动版权保护工作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63" r="27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版权是指作者对其创作的文学、艺术和科学作品享有的专有权利，包括财产权和人身权。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根据作品类型和表现形式，版权可分为文字作品、音乐作品、戏剧作品、美术作品、电影作品等。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版权定义与分类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国内外版权保护现状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发达国家如美国、欧洲等，在版权保护方面有着更为成熟和严格的法律制度，对侵权行为采取严厉的惩罚措施。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我国已建立相对完善的版权保护法律体系，包括《著作权法》、《计算机软件保护条例》等，同时加强了对侵权行为的打击力度。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维护作者权益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870" b="1087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6" r="1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版权保护重要性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版权保护能够确保作者的创作成果得到应有的尊重和回报，激发作者的创作热情。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对版权的保护有利于鼓励更多的人投身于文化创新事业，推动社会文化的发展。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打击侵权行为，维护正常的市场秩序，促进文化产业的健康发展。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文化传媒行业与版权关系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文化传媒行业以创新为核心，通过创作、设计、传播等手段，推动文化产品的发展和繁荣。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高附加值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文化传媒行业涵盖影视、音乐、出版、广告等多个领域，产品形态多样，满足不同受众的需求。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文化传媒产品具有较高的文化价值和市场价值，能够产生良好的经济效益和社会效益。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文化传媒行业特点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版权是法律赋予创作者对其作品享有的专有权利，是保护创作者权益的重要法律制度。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版权是文化传媒行业的重要经济来源，通过对作品的许可使用、转让等方式，实现创作者和行业的经济利益。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经济基础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625" r="22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在激烈的市场竞争中，拥有优质版权资源的企业能够占据有利地位，提升品牌影响力和市场竞争力。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竞争核心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版权在文化传媒行业中的地位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音乐侵权案例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影视盗版案例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出版物盗版案例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某热门电影在上映后，网络上出现大量盗版资源，严重侵犯了电影制作方的版权利益。经过调查和打击，盗版行为得到有效遏制。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某歌手未经授权在演唱会上演唱了另一歌手的知名歌曲，引发版权纠纷。最终，侵权方被要求停止侵权行为并赔偿损失。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某畅销书在市场上出现大量盗版书籍，对原作者和出版商造成了巨大经济损失。经过维权行动，盗版书籍被查缴并销毁。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版权法律法规解读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该法规定了著作权的产生、内容、限制、保护及侵权行为的法律责任等，是版权保护的基本法律。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《中华人民共和国著作权法》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该条例对计算机软件的版权保护进行了详细规定，包括软件著作权的登记、内容、限制、法律责任等。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《计算机软件保护条例》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该条例旨在保护信息网络传播权，规定了权利人的权利、传播者的义务、法律责任等。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《信息网络传播权保护条例》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《伯尔尼公约》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全称《保护文学和艺术作品伯尔尼公约》，是世界上第一个保护版权的国际公约，规定了成员国对版权保护的最低标准。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《世界版权公约》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该公约旨在加强国际间在版权保护方面的合作，规定了成员国在版权保护方面的权利和义务。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《与贸易有关的知识产权协议》（TRIPS协议）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该协议是WTO的重要组成部分，规定了知识产权的国际保护标准，包括版权、专利、商标等。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国际条约与协议简介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https://d.book118.com/918143026005006031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2024-09-07T17:12:31.144</cp:lastPrinted>
  <dcterms:created xsi:type="dcterms:W3CDTF">2024-09-07T09:12:31Z</dcterms:created>
  <dcterms:modified xsi:type="dcterms:W3CDTF">2024-09-07T09:12:33Z</dcterms:modified>
</cp:coreProperties>
</file>