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49B51-A34D-4694-8F83-9172C0ECA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17271-D33E-4258-BD1F-21A3EEC4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E0BFB-6584-45B4-86A5-3E2D4084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0F35C-A550-42F9-9F95-9F74C239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116FF-9838-44E2-B6DB-2AD29820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2B74E5-09DC-4417-88D2-0719D70D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C2F68-208F-4141-AEDD-F64EBF3C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BF39B-EAD5-4C51-8C54-AF5857DC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E18EC-CCCA-4755-B34A-27BD306A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80664-283A-40BD-9524-630CECFF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1BD4B-78C7-4F8A-BF67-EF48AAA9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3054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公共法律服务工作总结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工作流程梳理与优化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资源整合与利用情况分析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客户反馈与满意度调查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591" b="1159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推进全面依法治国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公共法律服务是全面依法治国的基础性、服务性和保障性工作，对于推进法治社会建设具有重要意义。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满足人民群众法律服务需求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随着经济社会发展，人民群众对法律服务的需求日益增长，需要公共法律服务提供更加优质、高效、便捷的服务。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推动法律服务行业发展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公共法律服务是法律服务市场的重要组成部分，对于推动法律服务行业的规范化、专业化、市场化发展具有重要作用。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汇报本地区或本单位公共法律服务工作的开展情况，包括服务体系建设、服务内容、服务方式、服务质量等方面的内容。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总结本地区或本单位公共法律服务工作取得的成效，包括服务数量、服务质量、社会满意度等方面的内容。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分析本地区或本单位公共法律服务工作存在的问题和不足，包括服务体系建设不完善、服务内容单一、服务质量不高等方面的内容。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提出本地区或本单位公共法律服务工作下一步的工作计划，包括完善服务体系建设、拓展服务内容、提高服务质量等方面的内容。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法律咨询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为公众提供线上线下法律咨询，解答法律问题，提供法律建议。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开展各类法治宣传活动，提高公众的法律意识和法律素养。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法律援助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为经济困难或特殊案件的当事人提供法律援助，维护其合法权益。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律师服务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组织律师为公众提供法律服务，包括代理诉讼、非诉讼业务等。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提供的法律服务种类及数量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通过提供法律服务，成功解决大量涉及民生、经济、社会等方面的法律问题，问题解决率显著提高。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公众对公共法律服务的满意度不断提升，反映在服务评价、投诉处理等方面。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公共法律服务在维护社会稳定、促进公平正义等方面发挥重要作用，得到社会各界的广泛认可。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解决问题的效果和满意度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运用大数据、人工智能等技术手段，提供智能化法律服务，提高服务效率和质量。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针对不同群体和需求，提供多元化、个性化的法律服务，满足公众多样化需求。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专业化团队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组建专业化、高素质的法律服务团队，提高服务水平和专业素养。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与相关部门、机构建立跨界合作关系，共同推进公共法律服务事业的发展。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创新举措和突出亮点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工作流程梳理与优化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接待与咨询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为当事人提供法律咨询，解答法律问题。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案件受理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接受当事人委托，办理相关手续。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法律援助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为经济困难或特殊案件的当事人提供法律援助。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调解服务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组织调解员对民事纠纷进行调解。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普法宣传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开展法治宣传教育活动，提高公众法律意识。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现有工作流程分析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简化案件受理程序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减少不必要的证明材料，提高受理效率；推行电子化办公，实现案件信息快速录入和查询。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优化接待流程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通过预约制度，减少当事人等待时间；提供在线咨询服务，方便当事人随时咨询法律问题。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加强法律援助工作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扩大法律援助范围，提高援助标准；建立法律援助志愿者队伍，为更多需要帮助的当事人提供服务。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创新普法宣传方式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利用新媒体平台开展普法宣传，提高宣传覆盖面和影响力；开展互动式普法活动，增强公众参与度。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完善调解服务机制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建立调解员培训制度，提高调解员素质；推广“互联网+调解”模式，方便当事人在线申请调解服务。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流程优化方案及实施效果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持续梳理工作流程，发现潜在问题并及时改进；引入先进的管理理念和工具，提升工作效率和质量。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定期开展业务培训，提高工作人员专业素养；加强团队建设，提升整体协作能力。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完善信息化系统建设，实现工作全流程电子化；利用大数据、人工智能等技术手段，提高工作效率和决策水平。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强化监督与评估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建立科学的监督评估机制，对工作流程进行定期检查和评估；及时发现问题并督促整改落实，确保工作质量和效果。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后续改进计划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46" b="182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经过分析，发现团队协作问题主要源于以下方面：一是团队成员间的能力和专长差异较大，导致任务分配不合理；二是缺乏有效的沟通机制和协作工具，使得信息传递不畅，协作效率低下。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目前，公共法律服务团队已经形成了较为稳定的合作模式，但在实际工作中仍存在一些问题，如任务分配不均、协作效率不高等。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团队协作现状及问题分析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https://d.book118.com/918143054020006032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2024-09-09T10:32:18.210</cp:lastPrinted>
  <dcterms:created xsi:type="dcterms:W3CDTF">2024-09-09T02:32:18Z</dcterms:created>
  <dcterms:modified xsi:type="dcterms:W3CDTF">2024-09-09T02:32:20Z</dcterms:modified>
</cp:coreProperties>
</file>