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662FD-0905-428F-93BB-221ACEA17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C20AA-4B51-4D9E-A0D9-C609D2334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807AE-0779-4789-A6F0-294F9C83F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21C93-92DB-4F38-B875-9E54F1EFC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F0AD68-F4CC-45F5-98E8-4A3932465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C59D56-C140-4FC8-9EA4-FF9A9817D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5AFA9A-F39B-4A74-A36C-6A34A6305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36E729-F8B0-4BAA-AE1F-7DF22DFFF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180BA0-A7D2-43BF-B678-F1ED7395F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D79FA-9176-4F55-B083-5F9D85964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3F737-8681-409A-9F1C-82BA90713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00003033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期保健常识课件\n## 1.孕期保健的重要性及基本原则\n### 1.1孕期保健对母婴健康的影响\n### 1.2孕期保健的基本原则与方法\n### 1.3孕期保健的个体化调整\n## 2.孕期营养与饮食指导\n### 2.1孕期营养需求与膳食搭配\n### 2.2孕妇膳食禁忌与注意事项\n### 2.3孕期营养补充品的合理使用\n## 3.孕期运动与体重管理\n### 3.1孕期运动的好处与注意事项\n### 3.2孕妇运动推荐及禁忌\n### 3.3孕期体重管理与控制\n## 4.孕期心理健康与调适\n### 4.1孕期心理变化与应对策略\n### 4.2孕妇心理问题的识别与干预\n### 4.3孕期心理调适与支持\n## 5.孕期检查与产前诊断\n### 5.1孕期检查的重要性与时间安排\n### 5.2产前诊断技术与方法\n### 5.3产前诊断结果的解释与处理\n## 6.孕期并发症的预防与处理\n### 6.1孕期常见并发症的预防措施\n### 6.2孕期并发症的识别与处理\n### 6.3孕期并发症的居家护理与康复\n## 7.孕期哺乳与产后康复\n### 7.1母乳喂养的好处与准备\n### 7.2产后康复的重要性与注意事项\n### 7.3产后康复的运动与饮食建议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孕期保健常识课件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孕期保健的重要性及基本原则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提高孕妇生活质量</a:t>
                </a:r>
                <a:endParaRPr/>
              </a:p>
            </p:txBody>
          </p:sp>
          <p:sp>
            <p:nvSpPr>
              <p:cNvPr id="26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减少孕期不适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降低患病风险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促进心理健康</a:t>
                </a:r>
                <a:endParaRPr/>
              </a:p>
            </p:txBody>
          </p:sp>
        </p:grpSp>
        <p:grpSp>
          <p:nvGrpSpPr>
            <p:cNvPr id="26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促进胎儿健康成长</a:t>
                </a:r>
                <a:endParaRPr/>
              </a:p>
            </p:txBody>
          </p:sp>
          <p:sp>
            <p:nvSpPr>
              <p:cNvPr id="26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确保胎儿发育所需营养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降低胎儿出生缺陷风险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增进胎儿免疫系统发育</a:t>
                </a:r>
                <a:endParaRPr/>
              </a:p>
            </p:txBody>
          </p:sp>
        </p:grpSp>
        <p:grpSp>
          <p:nvGrpSpPr>
            <p:cNvPr id="26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为顺利分娩做好准备</a:t>
                </a:r>
                <a:endParaRPr/>
              </a:p>
            </p:txBody>
          </p:sp>
          <p:sp>
            <p:nvSpPr>
              <p:cNvPr id="27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改善骨盆和肌肉条件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降低分娩并发症风险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提高母乳喂养成功率</a:t>
                </a:r>
                <a:endParaRPr/>
              </a:p>
            </p:txBody>
          </p: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孕期保健对母婴健康的影响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9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0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1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8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83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84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85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保证营养摄入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合理搭配食物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适量补充营养素</a:t>
                </a:r>
                <a:endParaRPr/>
              </a:p>
            </p:txBody>
          </p:sp>
          <p:sp>
            <p:nvSpPr>
              <p:cNvPr id="286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均衡膳食</a:t>
                </a:r>
                <a:endParaRPr/>
              </a:p>
            </p:txBody>
          </p:sp>
        </p:grpSp>
        <p:grpSp>
          <p:nvGrpSpPr>
            <p:cNvPr id="287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8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适量运动</a:t>
                </a:r>
                <a:endParaRPr/>
              </a:p>
            </p:txBody>
          </p:sp>
          <p:sp>
            <p:nvSpPr>
              <p:cNvPr id="28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选择适合的运动方式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控制运动强度和时间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注意运动安全</a:t>
                </a:r>
                <a:endParaRPr/>
              </a:p>
            </p:txBody>
          </p:sp>
        </p:grpSp>
        <p:grpSp>
          <p:nvGrpSpPr>
            <p:cNvPr id="290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91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心理健康调适</a:t>
                </a:r>
                <a:endParaRPr/>
              </a:p>
            </p:txBody>
          </p:sp>
          <p:sp>
            <p:nvSpPr>
              <p:cNvPr id="292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学会应对压力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寻求专业心理支持</a:t>
                </a:r>
                <a:endParaRPr/>
              </a:p>
            </p:txBody>
          </p:sp>
        </p:grpSp>
      </p:grpSp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孕期保健的基本原则与方法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4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5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6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99" name="组合 298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0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根据孕妇体质调整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孕期反应差异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个体营养需求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妊娠合并症风险</a:t>
                </a:r>
                <a:endParaRPr/>
              </a:p>
            </p:txBody>
          </p:sp>
          <p:sp>
            <p:nvSpPr>
              <p:cNvPr id="30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根据胎儿发育情况调整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胎儿生长发育速度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胎儿宫内安危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胎儿畸形风险</a:t>
                </a:r>
                <a:endParaRPr/>
              </a:p>
            </p:txBody>
          </p:sp>
          <p:sp>
            <p:nvSpPr>
              <p:cNvPr id="30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根据家庭环境和社会支持调整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家庭经济状况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家庭成员参与度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社会资源利用</a:t>
                </a:r>
                <a:endParaRPr/>
              </a:p>
            </p:txBody>
          </p:sp>
          <p:sp>
            <p:nvSpPr>
              <p:cNvPr id="31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孕期保健的个体化调整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孕期营养与饮食指导</a:t>
            </a:r>
            <a:endParaRPr/>
          </a:p>
        </p:txBody>
      </p:sp>
      <p:sp>
        <p:nvSpPr>
          <p:cNvPr id="3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7" name="组合 31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318" name="组合 317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319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蛋白质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摄入量需求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食物来源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对母儿健康的影响</a:t>
                </a:r>
                <a:endParaRPr/>
              </a:p>
            </p:txBody>
          </p:sp>
          <p:pic>
            <p:nvPicPr>
              <p:cNvPr id="322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23" name="组合 322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324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碳水化合物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摄入量需求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食物来源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对母儿健康的影响</a:t>
                </a:r>
                <a:endParaRPr/>
              </a:p>
            </p:txBody>
          </p:sp>
          <p:pic>
            <p:nvPicPr>
              <p:cNvPr id="327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28" name="组合 327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329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脂肪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摄入量需求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食物来源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对母儿健康的影响</a:t>
                </a:r>
                <a:endParaRPr/>
              </a:p>
            </p:txBody>
          </p:sp>
          <p:pic>
            <p:nvPicPr>
              <p:cNvPr id="332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33" name="组合 332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334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维生素和矿物质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摄入量需求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食物来源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对母儿健康的影响</a:t>
                </a:r>
                <a:endParaRPr/>
              </a:p>
            </p:txBody>
          </p:sp>
          <p:pic>
            <p:nvPicPr>
              <p:cNvPr id="337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孕期营养需求与膳食搭配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禁忌食物</a:t>
                </a:r>
                <a:endParaRPr/>
              </a:p>
            </p:txBody>
          </p:sp>
          <p:sp>
            <p:nvSpPr>
              <p:cNvPr id="3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高重金属食物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高糖高盐食物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刺激性食物</a:t>
                </a:r>
                <a:endParaRPr/>
              </a:p>
            </p:txBody>
          </p:sp>
          <p:sp>
            <p:nvSpPr>
              <p:cNvPr id="3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饮食注意事项</a:t>
                </a:r>
                <a:endParaRPr/>
              </a:p>
            </p:txBody>
          </p:sp>
          <p:sp>
            <p:nvSpPr>
              <p:cNvPr id="3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定时定量进食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合理搭配食物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注意饮食卫生</a:t>
                </a:r>
                <a:endParaRPr/>
              </a:p>
            </p:txBody>
          </p:sp>
          <p:sp>
            <p:nvSpPr>
              <p:cNvPr id="3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孕妇膳食禁忌与注意事项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孕期营养补充品的合理使用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9" name="组合 35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60" name="组合 35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营养补充品的选择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孕期专用营养补充品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维生素和矿物质补充剂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草药和保健品</a:t>
                </a:r>
                <a:endParaRPr/>
              </a:p>
            </p:txBody>
          </p:sp>
          <p:pic>
            <p:nvPicPr>
              <p:cNvPr id="3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5" name="组合 36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营养补充品的使用方法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按照推荐剂量使用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避免过量摄入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遵医嘱调整使用</a:t>
                </a:r>
                <a:endParaRPr/>
              </a:p>
            </p:txBody>
          </p:sp>
          <p:pic>
            <p:nvPicPr>
              <p:cNvPr id="3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孕期运动与体重管理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运动的好处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改善孕妇体质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促进胎儿发育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减轻孕期不适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运动的注意事项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选择适合的运动方式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控制运动强度和时间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注意运动安全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孕期运动的好处与注意事项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孕妇运动推荐及禁忌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组合 2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组合 3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推荐运动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孕妇瑜伽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散步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水中运动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组合 3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禁忌运动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高风险运动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剧烈运动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接触性运动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体重管理的重要性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预防妊娠并发症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促进顺利分娩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减少产后恢复难度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体重管理方法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均衡膳食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定期监测体重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孕期体重管理与控制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孕期心理健康与调适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孕期心理变化与应对策略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4" name="组合 6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5" name="组合 6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孕期心理变化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焦虑和抑郁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依赖和独立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自我认知和角色转变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0" name="组合 6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应对策略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学会应对压力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寻求专业心理支持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https://d.book118.com/925000030334011114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孕期保健常识课件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2024-09-22T06:21:01.184</cp:lastPrinted>
  <dcterms:created xsi:type="dcterms:W3CDTF">2024-09-21T22:21:01Z</dcterms:created>
  <dcterms:modified xsi:type="dcterms:W3CDTF">2024-09-21T22:21:03Z</dcterms:modified>
</cp:coreProperties>
</file>