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59944-218D-43C8-8416-9A66BF342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B1CC-411B-43E5-98BF-AB005144B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2D2F-E1D5-4DD6-90B4-0994F5397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FC4C9-B74D-4F81-9F63-D2CD556D6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93F93-FC33-417B-951C-99D99C4F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CCB4D-27DC-4CB9-A12A-A34E5746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41FCC-3177-4250-9234-3189BE03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620A3-8AFC-41DC-B612-F2572631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A328D-63F8-4D74-B356-236987346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64FF-522C-4019-BDF3-97CBECC5F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51F48-D0EA-4BC0-9652-0A10DC33B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020023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幼儿园安全生产培训总结报告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4" r="29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当前，部分幼儿园存在安全管理不到位、安全意识薄弱等问题，亟需通过培训提高教职工的安全意识和应对能力。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随着社会对幼儿园安全问题的关注度不断提高，幼儿园安全生产培训显得尤为重要。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提高教职工的安全意识和责任感。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掌握基本的安全知识和技能，包括消防安全、食品安全、卫生保健等。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确保在紧急情况下能够迅速、有效地应对，保障幼儿的生命安全。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安全知识教育是幼儿园安全生产培训的基础，主要包括安全规章制度、安全法律法规、安全防范措施等方面的知识。通过这些知识的传授，使幼儿教师和幼儿了解安全常识，增强安全意识。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安全法律法规：向幼儿教师和幼儿普及安全法律法规，如《中华人民共和国安全生产法》、《中华人民共和国食品安全法》等，让大家了解自己的权利和义务，增强法律意识。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安全防范措施：介绍常见的安全隐患和风险点，以及相应的防范措施，如火灾、地震等突发事件的应急处理方法，提高大家应对突发事件的能力。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安全规章制度：向幼儿教师和幼儿介绍幼儿园的安全规章制度，包括入园安全须知、接送幼儿规定、食品安全规定等，使大家明确安全要求，遵守安全规定。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安全知识教育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安全操作技能培训是幼儿园安全生产培训的重要环节，主要包括日常安全操作规程、紧急救援措施等方面的技能培训。通过这些培训，使幼儿教师掌握基本的安全操作技能，能够正确应对各种安全问题。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日常安全操作规程：向幼儿教师介绍日常安全操作规程，如正确使用电器、规范放置危险物品等，确保日常工作的安全性。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紧急救援措施：向幼儿教师传授紧急救援措施，如心肺复苏、止血包扎等，提高大家在遇到紧急情况时的自救和互救能力。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消防安全演练：组织幼儿教师进行消防安全演练，模拟火灾现场，掌握正确的逃生方法和灭火器的使用方法，提高应对火灾的能力。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安全意识培养是幼儿园安全生产培训的最终目的，通过各种形式的安全教育活动，使幼儿教师和幼儿树立“安全第一”的意识，自觉遵守安全规定，提高自我保护能力。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安全教育活动：组织幼儿教师和幼儿参与安全教育活动，如安全知识竞赛、安全主题绘画等，激发大家对安全知识的兴趣，加深对安全的认识和理解。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安全宣传标语：在幼儿园内设置安全宣传标语，时刻提醒大家注意安全，强化安全意识。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安全文化氛围：营造安全文化氛围，使安全成为幼儿园内的一种习惯和风气，让“安全第一”的意识深入人心。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https://d.book118.com/925002002313011104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2024-09-14T17:51:52.287</cp:lastPrinted>
  <dcterms:created xsi:type="dcterms:W3CDTF">2024-09-14T09:51:52Z</dcterms:created>
  <dcterms:modified xsi:type="dcterms:W3CDTF">2024-09-14T09:51:54Z</dcterms:modified>
</cp:coreProperties>
</file>