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1723599-D3BC-4A45-8BE6-170B1AA8C1A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87315-1A16-48AA-8A75-4CBF32CD4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8958E-41A0-4ECC-B9AC-3A7BC85A7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38B49-6A3A-4DF0-BDE7-8FC713000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D1A4B-0F96-4431-B6A2-1ED24798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F0E4F-9A34-4365-A57A-AEE3593E3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8AFA61-E016-4DF0-9034-FF579438A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D87E68-7FDE-40E2-9F40-97E63CFA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EBCAD-977C-4F6D-AC53-9E077AA33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75EFE-0CFF-40EB-8025-126D72E0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7F582-FBC6-4825-800E-B10AC0215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0AA5A-6B23-4CDC-AE9B-ED3D1086B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BFE6765-94EB-416C-B1D8-C04230FE3F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FC691AD-0413-4641-AF3E-52BEE06D004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0233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行业人员管理能力拓展计划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管理能力培训需求分析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沟通与协作能力提升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决策能力提升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战略规划与执行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行业人员管理能力拓展计划概述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能力拓展计划旨在提升管理人员的能力和素质，从而推动行业发展。本章将介绍计划的背景和目的，以及展望其预期效果。管理能力在当前行业中的重要性日益凸显，需要全面提升，以适应快速变化的市场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分析当前管理人员在工作中所面临的挑战和问题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探讨现有管理能力提升计划存在的不足之处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提升计划的不足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为引入新计划提供详细的背景和依据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背景依据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明确计划时间表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合理安排培训周期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确保计划顺利进行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线上线下结合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实例分析与案例讨论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导师指导和辅导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定期考核评估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反馈与改进机制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持续跟踪和管理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计划实施步骤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组织内外部培训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成效评估与监控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在计划实施过程中，成效评估与监控至关重要。通过设定合理的评估指标和监控方法，可以及时发现问题并采取应对措施。成效评估结果将为计划的持续优化提供重要参考，确保计划的实施效果和效率最大化。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管理能力培训需求分析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行业管理人员需求分析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通过调研数据和案例分析，可以清晰地了解行业管理人员目前的现状和培训需求。重点关注管理人员在沟通、团队建设、决策等方面存在的问题，为后续培训提供准确依据。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提升管理人员的沟通能力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帮助管理人员发展领导潜力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培养管理人员应对危机的能力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现场观摩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实地学习案例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激发管理灵感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加深理解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根据管理者需求量身定制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集中培训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集中时间进行深度学习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便于密集学习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检验培训知识传递情况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知识掌握情况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衡量管理人员技能进步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技能提升程度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观察工作表现变化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绩效提升情况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通过对行业管理人员的培训需求进行分析，设计符合实际的培训内容，选择合适的培训方法，以及评估培训效果，可以有效提升管理人员的能力和素质，推动行业发展。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沟通与协作能力提升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管理工作中，良好的沟通至关重要。提升沟通技巧可以帮助管理人员更好地与团队成员、合作伙伴以及上级领导进行有效沟通。除了探讨语言沟通外，还要重视非语言沟通和跨部门沟通的技巧。管理人员应该主动学习和实践，不断提升沟通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包括团队建设和团队文化的培养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促进团队协作的方法和工具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通过培养团队协作意识和互助精神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增强团队凝聚力和执行力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分享团队协作成功案例，激励团队成员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提供成功经验分享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协商谈判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培养协商能力，寻求共赢解决方案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掌握冲突解决技巧，化解矛盾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自我调节能力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加强自我调节，提高冲突处理效率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冲突处理技巧培训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学会控制情绪，避免情绪干扰决策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领导力培养计划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分析领导力的本质和构成要素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领导力内涵和要素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包括领导力测评、训练和实践环节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领导力培养计划设计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介绍各种领导风格的特点和适用场景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领导风格特点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沟通与协作是管理人员不可或缺的核心能力，通过系统的培训和实践，管理人员可以不断提升自身的沟通技巧和团队协作能力，有效处理各种挑战和冲突，最终成为优秀的领导者。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https://d.book118.com/925002332014011130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行业人员管理能力拓展计划</vt:lpstr>
      <vt:lpstr>目录</vt:lpstr>
      <vt:lpstr>第1章 简介</vt:lpstr>
      <vt:lpstr> </vt:lpstr>
      <vt:lpstr>行业现状分析</vt:lpstr>
      <vt:lpstr>计划实施步骤</vt:lpstr>
      <vt:lpstr> </vt:lpstr>
      <vt:lpstr>第2章 管理能力培训需求分析</vt:lpstr>
      <vt:lpstr> </vt:lpstr>
      <vt:lpstr>培训内容设计</vt:lpstr>
      <vt:lpstr>培训方法选择</vt:lpstr>
      <vt:lpstr>培训效果评估</vt:lpstr>
      <vt:lpstr>结语</vt:lpstr>
      <vt:lpstr>第3章 沟通与协作能力提升</vt:lpstr>
      <vt:lpstr> </vt:lpstr>
      <vt:lpstr>团队协作培训</vt:lpstr>
      <vt:lpstr>冲突处理技巧培训</vt:lpstr>
      <vt:lpstr>领导力培养计划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2024-09-29T14:46:33.925</cp:lastPrinted>
  <dcterms:created xsi:type="dcterms:W3CDTF">2024-09-29T06:46:33Z</dcterms:created>
  <dcterms:modified xsi:type="dcterms:W3CDTF">2024-09-29T06:46:35Z</dcterms:modified>
</cp:coreProperties>
</file>