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8C0BC-A170-416D-A479-0CA93AAC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4ECF0-E382-4E3C-9E25-1F57F900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C4474-7FCC-4596-AF33-6E4B8E1EF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DFD91-8BE4-4A1D-A68E-EDF7253C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B3316-09E4-43CC-A02D-E1EED142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BE687-22F3-4693-BF21-8F17C081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84A796-EA46-4942-9708-12954388D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E18BD-ABEA-42B5-B571-A79B5E1CE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9E3AF-17E3-4C65-B383-13917FCA5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C8EEE-029A-4294-9BBA-9C607B0C1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E05D9-EB95-44A6-8630-8FC5CD008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0312222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妊娠晚期死胎护理查房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妊娠晚期死胎的护理措施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妊娠晚期死胎的预防措施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妊娠晚期死胎的案例分享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死胎是指妊娠20周后胎儿在子宫内死亡的现象。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死胎对孕妇和家庭带来巨大的心理和情感创伤，可能导致产后抑郁、焦虑等心理问题，影响家庭关系和夫妻关系。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死胎的定义与影响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胎儿自身发育异常、染色体异常、遗传疾病等可能导致死胎。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孕妇患有妊娠期高血压、糖尿病、心血管疾病等并发症可能增加死胎的风险。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环境污染、孕期感染、药物使用不当等也可能导致死胎。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死胎发生的原因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为孕妇和家庭提供心理支持和安慰，帮助他们度过悲痛和创伤。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提供孕期和产后健康指导，帮助孕妇恢复身体健康。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加强孕期管理和监测，及时发现和处理可能导致死胎的高危因素，降低死胎的发生率。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死胎的护理重要性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妊娠晚期死胎的护理措施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对孕妇及家属进行心理疏导，缓解其焦虑、抑郁等情绪，提供情感支持。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向孕妇及家属讲解死胎相关知识，帮助他们正确认识和接受现实。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对于情绪问题严重的孕妇，可安排专业心理咨询师进行心理干预。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安排专业心理咨询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密切监测孕妇的生命体征，包括血压、心率、呼吸等。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保持孕妇的清洁卫生，定期更换衣物和床上用品，预防感染。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根据孕妇的身体状况和营养需求，制定个性化的饮食计划。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预防乳腺炎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指导孕妇正确哺乳，避免乳腺堵塞，预防乳腺炎的发生。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预防产后出血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密切观察孕妇的子宫收缩情况，及时发现并处理产后出血。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预防静脉血栓形成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鼓励孕妇适当活动，避免长时间卧床，预防静脉血栓形成。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688" r="1268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妊娠晚期死胎的预防措施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https://d.book118.com/925003122222011112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2024-09-19T02:05:16.357</cp:lastPrinted>
  <dcterms:created xsi:type="dcterms:W3CDTF">2024-09-18T18:05:16Z</dcterms:created>
  <dcterms:modified xsi:type="dcterms:W3CDTF">2024-09-18T18:05:18Z</dcterms:modified>
</cp:coreProperties>
</file>