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2EA17-2FC2-4096-8BA1-9C7C71C49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D4103-C045-4ACD-B16A-872F22851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14813-333B-4B27-BFB8-4B1E57580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13D2E-FA53-4A9C-8C68-3660E641C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FFEF8C-C846-40DA-95C0-228BEE6A5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6167D-B614-4B49-927F-870062ED2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31461-E236-4B32-9AF1-777AAEC9D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AD25D-5297-435E-AE7A-119D8555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36B62-A944-4371-BB08-6550245F1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3AAFF-C3AF-4004-A1AF-9C0D8E271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02F25-2662-4D17-8B45-65B163BA8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102320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浅谈如何强化对一把手监督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一把手监督现状及问题分析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强化一把手监督的对策建议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案例分析：成功经验借鉴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随着反腐斗争的深入推进，加强对一把手的监督具有重要意义。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542" b="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当前反腐倡廉形势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一把手作为领导班子的核心，其权力运行对整个单位或组织具有重要影响，需要对其进行有效的监督。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权力监督制约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5458" r="15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通过强化对一把手的监督，可以促进制度建设与完善，提高治理效能。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制度建设与完善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6951" b="69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本研究旨在探讨如何通过制度建设、教育引导、监督检查等多种手段，加强对一把手权力的监督。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通过对一把手监督的深入研究，可以为完善监督体系、提高治理水平提供有益参考，推动全面从严治党向纵深发展。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突出研究意义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一把手监督现状及问题分析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监督体系逐步完善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随着反腐倡廉工作的深入推进，对一把手的监督体系逐渐健全，形成了党内监督、群众监督、舆论监督等多种监督方式。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监督力度不断加大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各级纪检监察机关对一把手违纪违法行为的查处力度不断加大，有效遏制了权力滥用和腐败现象的发生。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14219" r="14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监督方式单一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目前对一把手的监督方式仍以党内监督为主，其他监督方式的作用发挥不够充分。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监督效果有限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由于信息不对称、监督机制不完善等原因，对一把手的监督效果有时并不理想，存在“上级监督太远、同级监督太软、下级监督太难”的问题。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一些领导干部对监督的重要性认识不足，缺乏自觉接受监督的意识。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思想认识不到位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9208" r="9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制度建设不完善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9500" r="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监督机制不健全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对一把手监督的制度建设还存在漏洞和不足，导致监督工作难以有效开展。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目前对一把手的监督机制还不够健全，缺乏有效的信息共享和协调配合机制。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强化一把手监督的对策建议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https://d.book118.com/925010232044011040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2024-08-31T03:56:49.674</cp:lastPrinted>
  <dcterms:created xsi:type="dcterms:W3CDTF">2024-08-30T19:56:49Z</dcterms:created>
  <dcterms:modified xsi:type="dcterms:W3CDTF">2024-08-30T19:56:51Z</dcterms:modified>
</cp:coreProperties>
</file>