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D228DE-43FB-417A-B414-C487DB7E5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89373-AB92-475A-B8DE-BC95A9E08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516FD5-523F-4572-819A-B44CC1593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8A17FF-4A7B-471F-83EB-A071B5F3F4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22A73F-A255-41A0-9EA6-D1039CB771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909996-EDB3-46C7-80A0-2AD0FB27D3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FCEFF7-4A8B-429B-8128-A923442AC2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9CF194-1927-45D2-8034-175FB98E0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A6A1FC-C99E-402A-BB70-BECE19A56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82D3CA-85B1-470B-95A2-9D0B0395F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5A5648-1C88-4052-ABF2-6176FF9C9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12312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内镜下治疗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内镜下治疗简介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内镜下治疗技术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内镜下治疗的临床应用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内镜下治疗的优缺点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内镜下治疗的前景与展望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内镜下治疗简介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内镜下治疗是指在内镜引导下进行的各种治疗措施，包括息肉切除、止血、狭窄扩张等。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内镜下治疗具有微创、恢复快、并发症少等优点，能够直接观察病变部位并进行针对性治疗，是现代医学的重要治疗手段之一。</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281" b="22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初期阶段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内镜技术的早期发展主要集中在诊断方面，随着技术的进步，逐渐开始尝试在内镜下进行简单的治疗操作。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快速发展期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随着内镜设备和技术的不断改进，内镜下治疗的范围和效果得到显著提升，越来越多的复杂手术可以通过内镜完成。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成熟应用期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目前，内镜下治疗已经成为广泛应用于临床的治疗方法，涉及消化、呼吸、泌尿等多个领域。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134" b="1213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611" r="236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内镜下治疗在消化系统疾病中应用最为广泛，如息肉切除、止血、狭窄扩张等。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用于治疗支气管扩张、咯血等症状，以及肺部肿瘤的局部治疗。</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用于治疗泌尿系结石、泌尿系肿瘤等疾病。</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内镜下治疗还涉及妇科、耳鼻喉科等领域，如宫腔镜手术、鼻内镜手术等。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消化系统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呼吸系统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泌尿系统</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其他系统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内镜下治疗技术</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内镜下切除术是利用内镜将病变组织切除，以达到治疗的目的。该技术适用于多种疾病，如早期胃癌、结肠癌等消化道肿瘤以及息肉等良性病变。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通过内镜技术切除病变组织的方法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注意事项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内镜下切除术需要严格掌握适应症和禁忌症，确保患者安全。同时，术后需进行严密观察和随访，及时发现并处理可能出现的问题。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125" r="16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292" r="18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内镜下切除术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92" r="147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利用物理或化学方法破坏病变组织的方法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内镜下消融术是通过物理或化学方法破坏病变组织，以达到治疗的目的。该技术适用于多种疾病，如肝癌、胰腺癌等恶性肿瘤以及胃食管反流病等良性病变。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内镜下消融术需根据患者的具体情况选择合适的方法和技术，同时需严格掌握适应症和禁忌症，确保患者安全。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注意事项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内镜下消融术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通过内镜技术放置支架以缓解狭窄或梗阻的方法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48" r="1674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镜下支架植入术是通过内镜技术将支架放置在狭窄或梗阻的部位，以达到缓解症状、改善生活质量的目的。该技术适用于多种疾病，如食管癌、贲门癌等恶性肿瘤引起的狭窄或梗阻，以及良性病变如炎症、创伤等引起的狭窄或梗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内镜下支架植入术需根据患者的具体情况选择合适的支架和技术，同时需严格掌握适应症和禁忌症，确保患者安全。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内镜下支架植入术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通过内镜技术将放射性物质或化疗药物直接作用于病变组织的方法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内镜下放化疗是将放射性物质或化疗药物通过内镜直接作用于病变组织，以达到杀灭癌细胞、缓解症状的目的。该技术适用于多种恶性肿瘤的治疗，如食管癌、胃癌等消化道肿瘤。</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内镜下放化疗需根据患者的具体情况选择合适的方法和技术，同时需严格掌握适应症和禁忌症，确保患者安全。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内镜下放化疗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内镜下治疗的临床应用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https://d.book118.com/925012312030011041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2024-09-01T14:25:55.958</cp:lastPrinted>
  <dcterms:created xsi:type="dcterms:W3CDTF">2024-09-01T06:25:55Z</dcterms:created>
  <dcterms:modified xsi:type="dcterms:W3CDTF">2024-09-01T06:25:58Z</dcterms:modified>
</cp:coreProperties>
</file>