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C32739-90DF-4CF5-99A5-EB777886C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66076-5472-4B29-BD44-975EFAB67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102B10-DDF5-4647-B337-D1D830786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183FE2-97E7-40D0-9490-738C1B85C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225F22-41D9-45AE-8B3C-7654F2E99C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31B4AB-AAC8-4296-8A16-3025DF624A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251DEA-FBE9-4B58-BA3F-AB49B4421E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58D2D-B9F2-489E-AC92-E691C4CE8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FA1A6-6E68-48BC-9AB0-418DB28D6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99544-0369-46E4-ACF3-22B35EB5D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214B3-749F-4A5A-BFA3-8643B6A04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1310232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微课程设计与制作课件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引言</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微课程设计原则与策略</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课件制作工具与技巧</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微课程制作流程规范</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评价反馈机制建立</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提高教学质量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通过精心设计的微课程和课件，可以将抽象、难以理解的知识点以直观、生动的形式呈现出来，从而提高学生的学习兴趣和效果。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教育信息化趋势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随着信息技术的快速发展，教育信息化已成为教育改革的必然趋势，微课程设计与制作课件是适应这一趋势的重要举措。</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促进教师专业发展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微课程设计与制作课件需要教师具备一定的信息技术能力和教学设计能力，这对于提高教师的专业素养和促进教师专业发展具有积极意义。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990" r="1499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定义与特点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微课程是一种以短小精悍的视频为主要载体，针对某个知识点或教学环节而设计开发的一种情景化、支持多种学习方式的新型在线网络视频课程。它具有时间短、内容精、针对性强等特点。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类型与适用场景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微课程可分为讲解型、演示型、练习型等多种类型，适用于课前预习、课中辅导、课后拓展等多种场景。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制作流程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微课程的制作流程包括选题设计、撰写教案、准备素材、视频录制、后期编辑等环节。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微课程概述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375" b="143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辅助教学工具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提高教学效率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增强学生兴趣</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促进资源共享</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课件制作重要性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课件是教师在授课过程中使用的重要辅助教学工具，可以帮助学生更好地理解和掌握知识点。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精美的课件可以吸引学生的注意力，激发学生的学习兴趣和积极性，提高学生的学习效果。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通过课件制作，教师可以将授课内容以图文并茂的形式呈现出来，从而提高教学效率和质量。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优秀的课件可以在教师之间共享和交流，促进教育资源的共享和优化配置。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微课程设计原则与策略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确定课程目标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明确微课程的学习目标，确保教学内容与学习目标一致。</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细化知识点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将课程目标细化为具体、可衡量的知识点，便于学习者理解和掌握。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设定学习成果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明确学习者完成微课程后应达到的学习成果，以便评估教学效果。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明确教学目标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针对性强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选择与课程目标紧密相关的教学内容，避免冗余和无关信息。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实用性强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注重教学内容的实用性和可操作性，便于学习者将所学知识应用于实际场景中。</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更新及时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根据学科发展和学习者需求，及时更新教学内容，保持微课程的时效性和先进性。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精选教学内容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按照学习者的认知规律，合理安排教学内容的顺序和难度，确保学习者能够逐步掌握所学知识。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循序渐进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3333" r="33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重复巩固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多元表征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417" r="21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通过重复、巩固等方式，加强学习者对知识点的记忆和理解。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采用多种表征方式（如文字、图片、视频等）呈现教学内容，以满足不同学习者的需求。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遵循认知规律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设计多种交互环节（如提问、讨论、测试等），激发学习者的学习兴趣和参与度。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交互性强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为学习者提供及时、准确的反馈，帮助学习者了解自己的学习情况和需要改进的地方。</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反馈及时</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根据学习者的学习情况和需求，提供个性化的学习支持和辅导。</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个性化支持</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注重交互设计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课件制作工具与技巧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功能强大的演示文稿制作软件，支持多种媒体格式，易于上手且应用广泛。</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PowerPoint</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专业的动画制作软件，可创建高质量的动画效果，适合制作富有动感和交互性的课件。</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Flash</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基于图标和流程线的多媒体开发工具，支持多种交互方式和媒体集成，适合制作结构化、模块化的课件。</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Authorware</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一款强大的多媒体编辑软件，具有出色的音频和视频处理能力，适合制作高质量的多媒体教学课件。</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Director</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常见课件制作工具介绍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从网络、光盘、书籍等途径获取所需的文本、图片、音频、视频等素材。</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素材采集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使用Photoshop等软件对图片进行裁剪、调整大小、色彩调整、添加滤镜等处理。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图片处理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使用Audacity等软件对音频进行剪辑、音量调整、添加音效等处理。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音频处理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使用Premiere等软件对视频进行剪辑、转场效果添加、字幕编辑等处理。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视频处理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多媒体素材采集与处理技巧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58" r="17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通过逐帧绘制或编辑每一帧的内容来创建动画效果。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逐帧动画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补间动画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路径动画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交互动画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通过设置起始帧和结束帧，由软件自动计算并生成中间帧的动画效果。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通过设置对象的运动路径来创建动画效果。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通过添加按钮、热区等交互元素，实现用户与课件的交互操作。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动画效果实现方法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https://d.book118.com/925013102323011113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2024-09-20T17:07:04.480</cp:lastPrinted>
  <dcterms:created xsi:type="dcterms:W3CDTF">2024-09-20T09:07:04Z</dcterms:created>
  <dcterms:modified xsi:type="dcterms:W3CDTF">2024-09-20T09:07:06Z</dcterms:modified>
</cp:coreProperties>
</file>