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B919-F331-4981-9E95-B7B0A87C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CC8DA-306F-4993-8470-98EC73D3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966A3-CBD9-4CCD-A871-2FD02ED9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B8495-299E-4481-9083-413062A5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163E5-FAB9-4BDD-8372-C6EC717A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59FA3-632A-44F3-BEFC-B2FA70E6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32788-5DC7-41B8-93E5-EF685ED1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11BBE-F9F9-4991-A1C2-29D7DE20E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D0C52-BB7D-481E-A92C-144F7D94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906DC-3575-40D4-8F09-D24467FD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321DB-DA14-4B36-B982-1440E23E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1310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现代移动通信技术与系统-第3章WCDMA移动通信系统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WCDMA系统架构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WCDMA物理层协议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WCDMA数据业务与应用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WCDMA网络规划与优化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WCDMA技术起源于20世纪90年代初期，当时欧洲电信标准协会（ETSI）开始研究宽带码分多址（WCDMA）技术，作为第三代移动通信系统（3G）的候选技术之一。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1998年，国际电信联盟（ITU）将WCDMA列为3G的三大国际标准之一，随后3GPP组织开始制定WCDMA的技术规范和相关标准。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商业化进程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2001年，日本NTT DoCoMo公司率先推出了基于WCDMA技术的3G商用服务，随后欧洲、北美、亚洲等地的运营商也陆续推出了WCDMA商用网络。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WCDMA采用宽带码分多址技术，具有高速数据传输能力，支持多种业务应用，如语音、数据、视频等。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WCDMA采用扩频通信技术，具有较高的频谱利用率，能够在有限的频谱资源下提供更高的通信容量。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高频谱利用率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WCDMA采用软切换技术，即移动台在切换过程中可以同时与多个基站进行通信，从而提高了通信的稳定性和可靠性。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软切换技术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WCDMA具有完善的网络架构，包括核心网、无线接入网和终端设备等部分，支持多种网络拓扑结构和灵活的业务部署方式。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完善的网络架构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技术起源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WCDMA和CDMA2000都起源于码分多址（CDMA）技术，而TD-SCDMA则起源于时分同步码分多址（TD-CDMA）技术。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WCDMA由3GPP组织制定标准，CDMA2000由3GPP2组织制定标准，而TD-SCDMA则由中国通信标准化协会（CCSA）制定标准。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WCDMA和CDMA2000主要使用2GHz频段的频谱资源，而TD-SCDMA则主要使用1.8GHz和2.1GHz频段的频谱资源。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WCDMA具有高数据速率、高频谱利用率和软切换等特点；CDMA2000则具有多种速率传输、灵活的信道配置和较好的后向兼容性等特点；TD-SCDMA则具有时分双工、智能天线和联合检测等特点。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标准制定组织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频段使用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WCDMA与CDMA2000、TD-SCDMA比较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94" r="26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WCDMA系统网络拓扑结构主要包括星型、树型和网状等类型。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星型结构简单，易于管理和维护；树型结构扩展性强，适合大规模网络；网状结构可靠性高，但复杂度高。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WCDMA核心网主要由移动交换中心（MSC）、归属位置寄存器（HLR）、访问位置寄存器（VLR）等组成。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提供呼叫控制、移动性管理、数据交换等功能，支持各种移动业务。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核心网架构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WCDMA无线接入网主要由基站（NodeB）和无线网络控制器（RNC）组成。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提供无线覆盖、无线资源管理、无线接入控制等功能，实现用户终端与核心网的连接。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无线接入网架构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无线接入网功能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无线接入网组成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WCDMA关键技术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25" r="14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扩频增益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扩频处理带来的信号增益，与扩频因子成正比，有助于提高接收信号的信噪比。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扩频原理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通过高速伪随机码对信息数据进行扩频处理，增加信号带宽，提高抗干扰能力和通信安全性。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扩频码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采用正交可变扩频因子（OVSF）码作为扩频码，具有良好的自相关性和互相关性，支持多用户同时通信。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路径搜索与合并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通过搜索多径信号中的最强路径，将其合并输出，提高信号质量和接收性能。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多径干扰抑制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RAKE接收机可以有效抑制多径干扰，提高在复杂多径环境下的通信性能。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RAKE接收机原理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利用多径信号的时延和幅度信息，构造多个相关器对接收信号进行分集合并，提高接收性能。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917" b="17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RAKE接收技术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基于接收信号强度指示（RSSI）或误帧率等信息，调整发射功率，实现初步的功率控制。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开环功率控制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闭环功率控制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722" r="397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功率控制算法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通过接收端反馈的功率控制命令，对发射功率进行精细调整，确保通信质量。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采用基于信干噪比（SIR）的功率控制算法，根据目标SIR与实际SIR的差距调整发射功率。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功率控制技术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https://d.book118.com/925013104004011114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2024-09-20T23:16:42.942</cp:lastPrinted>
  <dcterms:created xsi:type="dcterms:W3CDTF">2024-09-20T15:16:42Z</dcterms:created>
  <dcterms:modified xsi:type="dcterms:W3CDTF">2024-09-20T15:16:44Z</dcterms:modified>
</cp:coreProperties>
</file>