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A564EE-94C3-4865-B91E-7932A7C1AA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889F9-7988-4D1C-9D2F-B7DC65CA1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729BB8-4541-4921-917B-60AE71E23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F536AA-5D46-4025-8110-01C6987FFE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24E5C8-B014-4646-B6C9-B7C7DDBD46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ED1ED4-6CD7-49EA-8F4A-D057E0A16E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30C17-F053-40C5-A36E-B87A6B06C4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F56DD8-D05C-4D4A-9D93-DD5457D83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DFA58-7776-49E8-8823-876D56588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5C5D8-7D95-4D40-B5E6-A70F6E86A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49A10-D419-4709-B36C-D38BDD5DE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132011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艾滋预防照片</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艾滋病的危害</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艾滋预防照片的作用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艾滋预防照片的创作思路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艾滋预防照片的拍摄技巧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艾滋预防照片的后期制作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艾滋预防照片的应用场景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艾滋病的危害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性传播</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性接触是艾滋病最主要的传播途径，包括同性性行为和异性性行为。</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血液传播</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通过输入含有艾滋病病毒的血液或血液制品，以及共用注射器等医疗器械。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母婴传播</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感染了艾滋病病毒的母亲在分娩过程中或哺乳时可能将病毒传给婴儿。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艾滋病的传播途径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90" b="249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恶性肿瘤</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艾滋病患者容易患上某些恶性肿瘤，如淋巴瘤、卡波西肉瘤等。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免疫系统崩溃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艾滋病病毒攻击人体免疫系统，导致身体失去抵抗力，容易感染各种疾病。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机会性感染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艾滋病患者容易感染各种机会性感染，如肺炎、肠道疾病等。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艾滋病对个人健康的影响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社会负担加重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艾滋病患者需要长期治疗和护理，给家庭和社会带来巨大的经济负担。</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社会歧视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由于对艾滋病的无知和偏见，许多艾滋病患者遭受歧视和排斥，影响他们的生活和工作。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公共卫生威胁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艾滋病病毒的传播会影响整个社会的健康水平，增加医疗负担和社会不稳定因素。</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艾滋病对社会的影响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艾滋预防照片的作用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揭示艾滋病对个人、家庭和社会的严重影响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通过展示艾滋病患者的真实生活和经历，艾滋预防照片可以让公众更加直观地了解艾滋病的危害，从而增强防范意识。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传播正确的艾滋病防治知识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通过图片的形式，简洁明了地传递关于艾滋病传播途径、预防措施等关键信息，帮助公众纠正错误认知。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提高公众对艾滋病的认识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促进社会对艾滋病人的关爱与支持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倡导平等与尊重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通过展示艾滋病患者的正常生活和积极面对的态度，艾滋预防照片可以打破社会对艾滋病的歧视与恐惧，倡导平等对待每一位病患。</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鼓励社会参与和支持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通过展示社区、医疗工作者与艾滋病患者的和谐共处，激发更多人参与到艾滋病防治工作中，为艾滋病患者提供关爱与支持。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艾滋预防照片所传递的信息和产生的社会影响，能够促使政府和相关机构加大艾滋病防治工作的力度。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引起政府和相关机构的重视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通过分享不同国家和地区的艾滋预防照片，可以加强国际间的合作与交流，共同应对艾滋病这一全球性挑战。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促进国际合作与交流</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推动艾滋病防治工作的开展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艾滋预防照片的创作思路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以真实故事为背景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通过真实的故事背景，让观众感受到艾滋病的危害和预防的重要性，引发共鸣和思考。</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真实故事感染力</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选择具有代表性的案例，如感染者的经历、家庭故事等，让观众更加深入地了解艾滋病的影响。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案例选择</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通过生动的人物形象，让观众更加直观地了解艾滋病对个人和家庭的影响，以及预防的重要性。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人物关系构建</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通过人物关系的构建，让观众更加深入地了解艾滋病对人际关系的影响，以及如何避免感染。</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生动的人物形象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以人物形象为核心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https://d.book118.com/925013201121011100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2024-09-08T04:43:05.187</cp:lastPrinted>
  <dcterms:created xsi:type="dcterms:W3CDTF">2024-09-07T20:43:05Z</dcterms:created>
  <dcterms:modified xsi:type="dcterms:W3CDTF">2024-09-07T20:43:07Z</dcterms:modified>
</cp:coreProperties>
</file>