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6937DB-DA9C-491B-8A09-CA353B3BD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931FA2-38EE-4A97-9E8C-00B45FF5D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7D0738-0C3C-491A-B649-7FB9537BB7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58CAD3-2D36-4763-B1D3-26304722B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D9BF60-DD0A-47D9-AE92-2E7C0D377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286507-CFB0-440C-A138-7BF7197CE4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8D0B4D-FB93-4856-893C-51AF7DA44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EF8BF0-25DA-4ECA-8F29-335F9A1A5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380D35-A1E9-4236-942B-1AED283900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5A32D9-5A33-4C82-BAC9-67C151F0F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EEE27F-7CA7-40D6-890C-635BA3EFD0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5014311104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数据驱动的研发决策与战略规划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研发决策支持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战略规划制定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研发执行监控与优化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数据驱动的持续改进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随着数字化技术的快速发展，数据已经成为企业决策的重要依据。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数字化时代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研发领域面临着市场变化快、技术更新迅速等挑战，需要更加精准、高效的决策支持。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研发领域的挑战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数据驱动的研发决策与战略规划能够帮助企业更好地把握市场趋势，提高研发效率，降低风险，从而取得竞争优势。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数据驱动的价值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优化资源配置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基于数据的分析，可以更加合理地配置研发资源，提高资源利用效率。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降低风险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数据驱动的研发决策能够降低市场和技术风险，减少研发失败的可能性。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提高决策准确性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通过数据分析，可以更加准确地了解市场需求、技术趋势和竞争态势，为研发决策提供有力支持。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数据驱动的重要性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研发决策是战略规划的基础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研发决策涉及到产品、技术、市场等多个方面，是企业战略规划的重要组成部分。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战略规划指导研发决策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企业的战略规划为研发决策提供了方向和目标，指导着研发活动的开展。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相互支持、相互促进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研发决策与战略规划相互支持、相互促进，共同推动企业的创新发展。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研发决策与战略规划的关系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数据收集与分析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内部数据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包括研发过程中的实验数据、产品性能数据、用户反馈数据等。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外部数据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包括市场趋势数据、竞争对手分析数据、行业报告等。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数据类型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包括结构化数据（如数据库中的表格数据）、非结构化数据（如文本、图像、音频等）以及半结构化数据（如XML、JSON等）。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数据来源及类型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去除重复、错误或无效数据，确保数据质量。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将数据转换为适合分析的格式或结构。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运用统计学、机器学习等方法对数据进行深入挖掘，发现数据间的关联和趋势。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数据建模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建立数学模型或仿真模型，预测未来趋势或评估不同决策方案的效果。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数据处理与分析方法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运用图表、图像等方式直观展示数据分析结果，帮助决策者快速理解数据。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数据报告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编写详细的数据分析报告，包括数据分析方法、结果解读以及针对性建议。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交互式数据展示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提供交互式数据展示工具，允许决策者自由探索和分析数据。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根据数据变化和分析需求，定期更新数据可视化和报告内容。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数据可视化与报告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研发决策支持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通过数据挖掘和分析，了解目标市场的需求和趋势，为产品研发提供方向。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竞品分析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收集竞品数据，进行产品功能、性能、用户评价等方面的对比分析，为产品研发提供参考。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用户行为分析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通过分析用户数据，了解用户的使用习惯和需求，优化产品设计和功能。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产品研发策略制定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技术趋势分析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跟踪新技术的发展动态，评估其对产品研发的影响和价值。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技术可行性分析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对现有技术进行评估，确定技术研发的方向和重点。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技术路线图制定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根据技术趋势和可行性分析，制定技术研发的路线图和计划。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技术路线图规划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通过数据分析，对项目进行初步筛选，确定潜在的创新项目。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项目初筛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对项目进行深入的评估和分析，包括市场前景、技术难度、资源需求等方面。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项目评估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根据项目评估结果，选择具有创新性和潜力的项目进行研发。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项目选择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创新项目评估与选择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战略规划制定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https://d.book118.com/925014311104011034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2024-08-29T16:39:12.947</cp:lastPrinted>
  <dcterms:created xsi:type="dcterms:W3CDTF">2024-08-29T08:39:12Z</dcterms:created>
  <dcterms:modified xsi:type="dcterms:W3CDTF">2024-08-29T08:39:14Z</dcterms:modified>
</cp:coreProperties>
</file>