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3EF153A-8897-403D-8C51-F5D9C67C8A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585315-5B75-431F-AC48-0223B4DEEF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569950C-6F2B-4DF4-9C43-4E880301BE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0E441A8-BFC1-4C42-9B01-4846943D5F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4096171-8CC5-4AAD-82F5-A6F0580C538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5DBB1DD-2194-4DCD-B712-474E1AF87E4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0969828-18A8-4370-93E7-52F72BC00B2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34B0AC3-CF16-47D9-B6E9-40DD8835AD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E5D8E73-AFC6-439C-960A-A04B475BBF1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C7219E3-1730-4568-9E3F-A3A5924F03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C1B9F6-BAD5-424A-9BC4-F1BC3EECC0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25014312042011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农业生产春节安全生产培训站</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汇报人：XXX</a:t>
            </a:r>
          </a:p>
        </p:txBody>
      </p:sp>
      <p:sp>
        <p:nvSpPr>
          <p:cNvPr id="4" name="TextBox 4"/>
          <p:cNvSpPr txBox="1"/>
          <p:nvPr/>
        </p:nvSpPr>
        <p:spPr>
          <a:xfrm>
            <a:off x="790127" y="5566988"/>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农业生产春节安全概述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农业生产安全基础知识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春节期间农业生产风险防范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农业生产事故案例分析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农业生产春节安全检查与评估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农业生产春节安全培训站建设与管理</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农业生产春节安全概述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460" b="246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春节农业生产特点</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季节性明显</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春节正值冬季，农业生产活动相对较少，但仍需关注设施农业、畜牧业等生产领域的安全问题。</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人员流动性大</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春节期间，部分农业从业人员可能返乡过节，导致农业生产现场人员减少，安全管理难度增加。</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安全隐患增多</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节日期间，一些农户可能忽视安全生产规定，擅自使用违规农药、化肥等，给农产品质量安全带来隐患。</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保障人民群众生命财产安全</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农业生产过程中的安全事故往往给人民群众的生命财产安全带来严重威胁，加强安全生产管理是保障人民群众切身利益的重要举措。</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促进农业可持续发展</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安全生产是农业可持续发展的重要保障，通过加强安全管理，可以减少生产事故对农业资源的破坏和浪费，促进农业生产的良性循环。</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维护社会稳定</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农业是国民经济的基础产业，农业生产的安全与稳定直接关系到社会的和谐与稳定。加强农业生产安全管理，有利于维护社会秩序和安定团结。</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安全生产重要性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3441" r="2344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通过开展安全教育培训，提高农民对安全生产的认识和重视程度，增强他们的安全意识和自我保护能力。</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提高农民安全意识</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向农民普及农业生产安全知识，包括农药使用、化肥施用、农机操作等方面的安全操作规程和注意事项。</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普及安全知识</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积极推广先进的农业生产安全技术和管理经验，引导农民采用安全、环保、高效的农业生产方式和技术手段。</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推广安全技术</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协助政府有关部门加强对农业生产安全的监管力度，及时发现和消除安全隐患，确保农业生产的安全与稳定。</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加强安全监管</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培训站目标与任务</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https://d.book118.com/925014312042011100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42</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2024-09-07T23:44:35.977</cp:lastPrinted>
  <dcterms:created xsi:type="dcterms:W3CDTF">2024-09-07T15:44:35Z</dcterms:created>
  <dcterms:modified xsi:type="dcterms:W3CDTF">2024-09-07T15:44:38Z</dcterms:modified>
</cp:coreProperties>
</file>