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B8EEC48-33D4-4F92-B30A-91E81E9789E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C5B56-C81A-40E5-8B0C-A54226F68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CA00D-DE7D-40E2-A1F7-0F782168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9C9AE-A025-4C04-B4AB-CD588DFF7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92339-91EE-4387-A593-DF7E5C92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D3388-DFC8-4346-A00F-1F2F60BF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346C2-9205-44E6-9756-FF5D3BEC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3B122-49EC-4C16-AB77-02E7D76D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71060-8234-432E-B66E-51374DFF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2C4C2-83EC-4883-880C-1429BE5B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3765-5E45-4C91-BBAB-A7EC68D0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63DFE-7244-47E3-88C7-2A4B58CC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45CD7B-3B49-497B-8D0A-51438412E20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2CA8CC-1308-484D-AAB7-710F9339C36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202210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丹毒护理查房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丹毒护理概述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丹毒护理与观察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丹毒并发症的处理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丹毒患者的营养支持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丹毒的并发症预防与管理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急性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丹毒患者的护理经验总结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丹毒护理查房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丹毒护理概述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全身症状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寒战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全身不适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休克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皮肤局部症状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红肿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热痛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蜂窝组织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3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丹毒的治疗原则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丹毒的治疗原则包括早期积极应用抗生素进行抗感染治疗，同时进行大量补液、支持心脏功能和维持电解质平衡等支持性治疗。这些措施有助于有效控制病情，提高患者的康复率。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8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丹毒护理与观察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丹毒护理的重要性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丹毒是一种病情进展迅速的疾病，护理观察至关重要。护理观察可以帮助及时发现病情变化，采取相应的处理措施。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抗生素治疗调整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密切配合医生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丹毒护理中的特殊考虑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感染指标监测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白细胞计数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C-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反应蛋白等指标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34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35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3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3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丹毒护理是一项细致而重要的工作，医护人员需要密切观察患者的情况，及时采取措施，以确保患者得到最佳护理和治疗。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2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丹毒并发症的处理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丹毒常见并发症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丹毒常见并发症包括蜂窝组织、败血症、休克等。这些并发症的出现会使患者病情恶化，甚至危及生命。在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护理工作中，及时识别和处理这些并发症至关重要。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细致入微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实施个性化的护理方案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随时监测患者病情变化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及时调整护理方案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根据患者的病情变化灵活调整护理措施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密切关注患者反应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丹毒并发症的护理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积极有效的护理措施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定期更换患者体位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皮肤护理要到位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8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39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0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1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丹毒并发症的处理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丹毒并发症的管理至关重要，医护团队需要密切合作，制定个性化的治疗方案。在护理过程中，要注意细致入微，及时调整护理方案，确保患者获得最佳护理效果。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66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丹毒患者的营养支持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https://d.book118.com/925020221044011124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ICU丹毒护理查房</vt:lpstr>
      <vt:lpstr>目录</vt:lpstr>
      <vt:lpstr>第1章 ICU丹毒护理概述</vt:lpstr>
      <vt:lpstr>ICU丹毒的临床表现</vt:lpstr>
      <vt:lpstr>ICU丹毒的治疗原则</vt:lpstr>
      <vt:lpstr>第2章 ICU丹毒护理与观察</vt:lpstr>
      <vt:lpstr> </vt:lpstr>
      <vt:lpstr>ICU丹毒护理中的特殊考虑</vt:lpstr>
      <vt:lpstr>总结</vt:lpstr>
      <vt:lpstr>第3章 ICU丹毒并发症的处理</vt:lpstr>
      <vt:lpstr> </vt:lpstr>
      <vt:lpstr>ICU丹毒并发症的护理</vt:lpstr>
      <vt:lpstr>ICU丹毒并发症的处理</vt:lpstr>
      <vt:lpstr>第四章 ICU丹毒患者的营养支持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2024-09-28T09:41:47.429</cp:lastPrinted>
  <dcterms:created xsi:type="dcterms:W3CDTF">2024-09-28T01:41:47Z</dcterms:created>
  <dcterms:modified xsi:type="dcterms:W3CDTF">2024-09-28T01:41:49Z</dcterms:modified>
</cp:coreProperties>
</file>