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55819-9B4D-4A6F-87CF-07AA2C22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B9F09-4E47-4559-B3C4-4C41984D3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7C1C-BB24-4C3A-97CE-5FB5E7852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0667E-9B2B-46C8-A2B5-DAD0EDF4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A7C0F-6EA8-4313-9DB6-1B2457CF6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F69FA-1AD4-4ED9-877B-3E4894A36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BBEE1-0574-4A56-A35C-6EAD9EC9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A55B5-AD23-4604-9149-83C87DE1C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B5FC3-2335-499F-9A5D-84FBE0DAE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44FD1-938D-4C6B-8B07-7A160C369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1E923-FD25-4DA6-B301-ACA4FBFE5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20314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研究生《数理统计》完整讲义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假设检验理论与应用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方差分析与回归分析初步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课程总结与拓展延伸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数理统计定义及作用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数理统计是应用概率论对数据进行收集、整理、分析和推断的方法论科学。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数理统计在自然科学、社会科学、工程技术、经济管理和生物医学等领域都有广泛的应用，是科学研究的重要工具。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根据数据的特点和性质，数据类型可分为定性数据和定量数据。定性数据描述事物的属性和类别，如性别、职业等；定量数据描述事物的数量特征，如身高、体重等。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数据的来源主要有观察、实验和调查三种。观察是对自然现象或社会现象进行系统的、有目的的记录；实验是在人为控制的条件下，对研究对象进行观察和测量；调查是通过问卷、访谈等方式收集数据。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统计量是用于描述样本特征的量，如样本均值、样本方差等。统计量不依赖于总体分布的具体形式，只与样本有关。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是指样本统计量的概率分布。在数理统计中，我们常常需要研究样本统计量的性质，如期望、方差和分布等。这些性质可以帮助我们了解样本数据的特点和规律，进而对总体进行推断。常见的抽样分布有正态分布、t分布、F分布和卡方分布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用于展示数据分布情况，帮助识别数据的中心趋势、离散程度和异常值。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频数分布表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通过矩形面积表示频数分布，直观展示数据的形状、中心和离散程度。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直方图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用于展示时间序列数据或表示数据随某个变量的变化趋势。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通过点的分布展示两个变量之间的关系，帮助识别变量间的相关性和趋势。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散点图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数据图表展示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所有数据之和除以数据个数，反映数据的“平均”水平。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将数据按大小排列后位于中间的数，反映数据的“中等”水平。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出现次数最多的数，反映数据的“典型”水平。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集中趋势度量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55" r="1645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最大值与最小值之差，反映数据的波动范围。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各数据与平均数之差的平方的平均数，反映数据的离散程度。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方差的平方根，用于比较不同数据集之间的离散程度。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离散程度度量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描述数据分布偏斜方向和程度的统计量，正偏态表示数据向右偏斜，负偏态表示数据向左偏斜。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描述数据分布尖峭或扁平程度的统计量，正峰态表示数据分布尖峭，负峰态表示数据分布扁平。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偏态与峰态描述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峰态系数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偏态系数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概率论基础知识回顾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在一定条件下，并不总是发生（或说未必发生）的现象称为随机事件，简称事件。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设E是随机试验Ω的某个事件，若存在实数P(E)，满足以下性质：非负性、规范性、可列可加性，则称P(E)为事件E的概率。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事件与概率定义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在事件B发生的条件下，事件A发生的概率称为A对B的条件概率，记作P(A|B)。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若两事件A和B满足P(AB)=P(A)P(B)，则称事件A和B是相互独立的。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分布函数定义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设X是一个随机变量，对任意实数x，称函数F(x)=P{X≤x}为X的分布函数。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离散型分布（如二项分布、泊松分布等）和连续型分布（如正态分布、指数分布等）。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设随机试验的样本空间为S，若对于任意x∈R，存在一个实数X(e)与之对应，则称X(e)为随机变量，简记为X。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期望、方差和协方差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设离散型随机变量X的分布列为P{X=x_k}=p_k,k=1,2,...，若级数∑x_kp_k绝对收敛，则称该级数的和为X的数学期望，记作E(X)。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设X是一个随机变量，若E{[X-E(X)]^2}存在，则称E{[X-E(X)]^2}为X的方差，记作D(X)或Var(X)。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协方差定义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设X和Y是两个随机变量，若E{[X-E(X)][Y-E(Y)]}存在，则称E{[X-E(X)][Y-E(Y)]}为X和Y的协方差，记作Cov(X,Y)。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参数估计方法论述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点估计是用样本统计量来估计总体参数，因为样本统计量为数轴上某一点值，估计结果也以一个点的数值表示，所以称为点估计。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的评价标准包括无偏性、有效性和一致性。无偏性是指估计量的期望值等于被估计的总体参数；有效性是指对同一总体参数的两个无偏点估计量，有更小方差的估计量更有效；一致性是指随着样本量的增加，点估计量的值越来越接近被估总体的参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点估计原理及评价标准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https://d.book118.com/925020314200011110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2024-09-15T18:32:16.617</cp:lastPrinted>
  <dcterms:created xsi:type="dcterms:W3CDTF">2024-09-15T10:32:16Z</dcterms:created>
  <dcterms:modified xsi:type="dcterms:W3CDTF">2024-09-15T10:32:19Z</dcterms:modified>
</cp:coreProperties>
</file>