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1BAADB-489F-4DAB-9DA6-7F95B5650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45AC55-1977-4659-93A9-CC9534DA78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5A8FCF-CF92-4B26-A495-F1197FC3C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6A59A7-B625-449E-87A4-150858983C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840ABE-73BA-4F34-A979-AC25BCC333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375EB9-C8E9-4C19-B864-EFB3250BC8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B98A80-4D98-49BF-8276-4A000F71962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5907B5-8D17-4648-9D78-AA27DDBAC0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8B8D26-152C-4EF5-AFB8-CCB26C63D5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3901AC-879B-4F79-AA74-928D189218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E86F25-1F85-41FB-843F-890952AF3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02032302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姑苏区优势需求分析报告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姑苏区概述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姑苏区优势分析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姑苏区发展机遇与挑战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未来发展规划与建议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姑苏区概述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地理位置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姑苏区位于江苏省苏州市中心，地处太湖流域，是苏州市的政治、经济、文化中心。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交通优势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姑苏区交通便捷，拥有发达的公路、铁路和水路交通网络。其中，苏州火车站、苏州北站等铁路枢纽以及京杭大运河、太湖等水路交通要道均位于此，为姑苏区提供了便利的客货运输条件。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766" r="76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地理位置与交通优势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姑苏区历史悠久，自古以来便是吴文化的发源地之一，有着2500多年的历史。</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历史悠久</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姑苏区文化底蕴深厚，拥有众多历史遗迹、人文景观和非物质文化遗产。如苏州园林、山塘街、平江路等历史街区以及昆曲、评弹等传统文化艺术。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文化底蕴深厚</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历史文化背景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经济实力强劲</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姑苏区经济实力强劲，是苏州市乃至江苏省的重要经济中心之一。2022年，姑苏区地区生产总值达到了约1900亿元人民币。</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产业结构优化</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姑苏区产业结构持续优化，形成了以现代服务业为主导，先进制造业、高新技术产业协调发展的产业格局。同时，姑苏区还积极培育新兴产业，如数字经济、文化创意等。</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创新驱动发展</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姑苏区坚持创新驱动发展，大力推动科技创新和人才引进工作。区内拥有众多高校和科研机构，为姑苏区的创新发展提供了有力支撑。</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姑苏区优势分析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历史街区</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姑苏区内的平江路、山塘街等历史街区保存完好，古色古香的建筑和独特的风貌为游客提供了深入了解苏州历史文化的机会。</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古典园林</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姑苏区拥有众多著名的古典园林，如拙政园、留园、网师园等，这些园林代表了中国古代园林艺术的最高水平，吸引了大量游客前来游览。</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水乡风貌</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姑苏区位于江南水乡，河流纵横交错，小桥流水、粉墙黛瓦的水乡风貌为游客带来了别样的旅游体验。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000" r="170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旅游资源丰富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姑苏区积极引进和发展高新技术产业，如电子信息、生物医药、新材料等，为区域经济发展注入了新的活力。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高新技术产业</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随着经济的发展和产业结构的调整，姑苏区现代服务业发展迅速，包括金融、物流、商务服务等领域，为区域经济发展提供了有力支撑。</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现代服务业</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姑苏区充分利用自身丰富的历史文化资源，大力发展文化创意产业，如设计、广告、影视制作等，为区域经济发展注入了新的动力。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文化创意产业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产业结构优化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政府支持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姑苏区政府出台了一系列政策措施，支持企业发展、鼓励创新创业、优化营商环境等，为区域经济发展提供了有力保障。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税收优惠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姑苏区对符合条件的企业给予税收优惠政策，减轻了企业负担，提高了企业竞争力。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资金扶持</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姑苏区设立了各类专项资金，支持企业技术创新、市场拓展等，为企业发展提供了资金支持。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科研机构</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姑苏区内设有多个科研机构和实验室，吸引了大量科研人才聚集于此，推动了科技创新和成果转化。</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人才政策</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姑苏区政府出台了一系列人才政策，包括人才引进、培养、激励等方面，为区域经济发展提供了强有力的人才支撑。</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高校资源</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姑苏区拥有苏州大学等知名高校，为区域经济发展提供了丰富的人才资源。</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人才聚集效应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需求分析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708" r="17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信息化设施建设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推进5G网络、物联网、云计算等新型基础设施建设，提升城市智能化水平。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交通设施建设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提升交通网络覆盖率和便捷性，包括道路、桥梁、轨道交通等。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市政设施建设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完善供水、供电、供气、排水等市政设施，提高城市运行效率。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基础设施建设需求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教育设施建设</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优化教育资源布局，提高教育质量和公平性。</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文化体育设施建设</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丰富文化体育活动和设施，满足居民多样化精神文化需求。</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医疗卫生设施建设</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完善医疗卫生服务网络，提升医疗卫生服务能力和水平。</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公共服务设施需求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https://d.book118.com/925020323022011122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2024-09-25T12:09:56.161</cp:lastPrinted>
  <dcterms:created xsi:type="dcterms:W3CDTF">2024-09-25T04:09:56Z</dcterms:created>
  <dcterms:modified xsi:type="dcterms:W3CDTF">2024-09-25T04:09:58Z</dcterms:modified>
</cp:coreProperties>
</file>