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8C912-5683-4FE8-BB73-5AA887414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35D85-4488-4528-85DE-AD51BEBD4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C6655-6E41-4FBF-BF36-58C3F185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DAD0C-06E0-478E-9EF0-A3621105A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CA5F40-5029-4D31-ADBD-940E4B88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956F0E-179E-40EB-9396-8E70EDB12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7B1FE-6167-4F00-8F1A-CC3C8D18C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BFA10-3E1C-491A-8063-E2FB95E54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811E8-E51D-4CC9-9EF1-415526D37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1371E-461A-4773-BCF9-67E19D619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F44BA-17BF-4BB8-9E81-5ADFF48FF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21023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神经外科案例教学护理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神经外科案例选择与准备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神经外科案例教学过程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神经外科护理研究与发展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神经外科护理是针对神经系统疾病患者的专业护理，涉及对脑、脊髓以及周围神经疾病的诊断、治疗和护理。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神经外科护理具有高风险、高技术、高情感投入的特点，需要护理人员具备丰富的专业知识和技能，以及高度的责任心和同情心。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神经外科护理的特点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神经外科护理对于患者的康复至关重要，通过科学合理的护理，可以帮助患者减轻症状、预防并发症，提高康复效果和生活质量。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神经外科护理是医疗质量的重要组成部分，通过高质量的护理，可以降低医疗差错和纠纷的发生率，提高医疗质量和安全。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神经外科护理的发展对于神经外科医学的发展具有推动作用，通过实践和研究，可以不断完善和发展神经外科护理理论和技术，推动学科的进步和发展。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神经外科护理起源于古代，随着医学的进步和神经外科的发展而不断发展。在20世纪中叶以后，随着显微镜手术、立体定向手术等新技术的应用，神经外科护理逐渐专业化。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神经外科护理的历史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随着医学科技的进步和人们对健康需求的提高，神经外科护理也在不断发展。未来，神经外科护理将更加注重个体化、精准化和智能化，如应用机器人技术、大数据分析等新兴科技提高护理效果和效率。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神经外科案例选择与准备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选择具有代表性的典型病例，能够反映神经外科常见疾病和多发病的特点，有助于学生掌握相关疾病的诊断、治疗和护理要点。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罕见病例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对于一些罕见病例，虽然发病率不高，但具有很高的教学价值，可以帮助学生了解罕见疾病的诊断、治疗和护理方法，提高临床思维和应变能力。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选择具有代表性的案例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收集患者的病史资料，包括主诉、现病史、既往史、家族史等，为案例教学提供全面的背景信息。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病史资料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整理患者的实验室检查、影像学检查等资料，以便于学生了解疾病的病理生理变化和诊断依据。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整理患者的治疗方案，包括手术方式、药物治疗等，以便于学生了解治疗原则和方法。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案例资料的收集与整理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根据所选案例的特点和学生实际情况，制定明确的教学目标，包括知识、技能和态度等方面。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制定详细的教学计划，包括案例引入、问题提出、小组讨论、总结反馈等环节，确保教学的有序进行。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教师应在案例教学中发挥指导作用，引导学生发现问题、分析问题和解决问题，同时给予必要的指导和帮助。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神经外科案例教学过程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https://d.book118.com/925021023022011101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2024-09-09T08:04:42.860</cp:lastPrinted>
  <dcterms:created xsi:type="dcterms:W3CDTF">2024-09-09T00:04:42Z</dcterms:created>
  <dcterms:modified xsi:type="dcterms:W3CDTF">2024-09-09T00:04:44Z</dcterms:modified>
</cp:coreProperties>
</file>