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0BBD7B-11A5-437E-AD7A-FE5842B30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446496-AA83-4E67-A675-1B1403015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ADD4C4-2AC8-4AF8-AEE8-A74FE8D46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4870C9-F4F6-47BE-9D79-F5A4411FE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0D3CE2-A51A-4C7E-BDDF-2D8E5BE59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FFBE8F-78A0-411B-8D05-6A8A9D3A9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360ABE-46EE-4A90-9EB0-2336CD961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024759-6F54-4727-B5C6-5637AFDB5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553075-4748-4280-B30C-B6030629C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D729B7-22CC-4BEB-8955-0DEBD44F6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75C1AC-2B5D-473C-8E58-8C376A8E7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02102403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烧伤科的烧伤后老年人护理的特殊要求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烧伤后老年人的生理与心理变化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烧伤后老年人护理的评估与计划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创面护理与疼痛管理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营养支持与饮食调整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心理护理与康复训练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烧伤后老年人的生理与心理变化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随着年龄的增长，老年人皮肤细胞的再生速度逐渐减缓，导致伤口愈合时间延长。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细胞再生速度减缓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血管弹性降低使得血液循环不畅，进一步影响皮肤及组织的营养供应和废物排出，不利于伤口愈合。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血管弹性降低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胶原蛋白是皮肤弹性的重要组成部分，老年人胶原蛋白合成减少，使得皮肤弹性下降，伤口愈合后易形成瘢痕。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胶原蛋白合成减少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皮肤及组织修复能力下降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随着年龄的增长，免疫细胞数量逐渐减少，使得老年人对病原体的抵抗力下降。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免疫细胞数量减少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炎症反应减弱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疫苗接种效果降低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老年人炎症反应减弱，不能及时有效地清除病原体和坏死组织，易导致感染扩散。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老年人对疫苗的接种效果降低，使得预防感染的能力下降。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免疫功能减退，易感染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随着年龄的增长，神经传导速度逐渐减慢，使得老年人对疼痛的感知更为敏感。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神经传导速度减慢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老年人疼痛阈值降低，对疼痛的耐受力减弱，轻微刺激即可引起明显疼痛。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疼痛阈值降低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老年人对镇痛药物的敏感性降低，需要更大剂量的药物才能达到相同的镇痛效果。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镇痛药物效果减弱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疼痛敏感度增加，耐受力降低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心理压力大，焦虑、抑郁情绪明显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自理能力下降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烧伤后老年人可能需要依赖他人进行日常护理和生活照料，导致自尊心受损，产生无助和焦虑情绪。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经济压力增加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烧伤治疗及康复过程需要一定的经济支出，可能给老年人及其家庭带来经济压力。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社会角色转变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烧伤可能导致老年人社会角色发生转变，如从照顾者变为被照顾者，这种转变可能引发失落感和抑郁情绪。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烧伤后老年人护理的评估与计划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生命体征监测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密切关注老年人的呼吸、心率、血压等生命体征，及时发现并处理可能出现的并发症。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采用疼痛评估工具，定期评估老年人的疼痛程度，及时调整治疗方案以减轻疼痛。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烧伤面积和深度评估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通过专业工具和方法，准确评估烧伤的面积和深度，为后续治疗提供重要依据。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333" r="1633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烧伤严重程度评估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压疮风险评估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针对长期卧床的老年人，定期评估其发生压疮的风险，并采取减压措施以降低风险。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感染风险评估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根据烧伤部位、面积和深度，评估老年人发生感染的风险，并采取相应的预防措施。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心理风险评估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关注老年人的心理变化，及时发现并处理可能出现的焦虑、抑郁等心理问题。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并发症风险评估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根据老年人的烧伤部位和严重程度，制定个性化的基础护理计划，包括清洁、换药、包扎等。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根据老年人的营养需求和烧伤后的代谢变化，制定个性化的营养支持计划，以促进伤口愈合和身体康复。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针对老年人的身体状况和烧伤部位，制定个性化的康复训练计划，包括肌力训练、关节活动度训练等，以促进功能恢复。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个性化护理计划制定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向家属传授烧伤后老年人的护理知识和技能，提高其参与护理的能力。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家属教育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关注家属的心理状态，提供必要的心理支持和辅导，帮助其应对烧伤带来的压力和挑战。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家属心理支持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与家属保持密切沟通，及时了解老年人的病情变化和护理需求，共同协作促进老年人的康复。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家属沟通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家属参与和沟通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创面护理与疼痛管理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无菌操作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在进行创面护理时，必须遵循无菌操作原则，包括戴无菌手套、使用无菌敷料等，以避免交叉感染。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清洁创面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使用温和的清洁剂或生理盐水进行创面清洁，去除表面的污垢和坏死组织，保持创面干燥和清洁。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消毒操作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根据烧伤创面的情况，选择合适的消毒剂进行消毒，如碘伏、酒精等，以减少感染的风险。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创面清洁与消毒操作规范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根据烧伤创面的深度和渗出情况，选择合适的敷料进行包扎，如湿性敷料、生物敷料等，以促进创面愈合。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敷料选择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定期更换敷料，保持创面干燥和清洁。更换时机应根据创面的情况和敷料的性质而定，一般每1-3天更换一次。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更换时机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在更换敷料时，应注意观察创面的情况，如有无感染迹象、渗出物颜色和量等，以便及时发现并处理问题。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敷料选择与更换时机掌握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使用疼痛评估工具对烧伤患者的疼痛程度进行评估，如视觉模拟评分法（VAS）、数字评分法（NRS）等，以便及时了解患者的疼痛情况。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镇痛措施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根据患者的疼痛程度和个体差异，选择合适的镇痛措施进行治疗，如药物治疗（非甾体抗炎药、阿片类药物等）、物理治疗（冷敷、热敷等）和心理治疗等。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在使用镇痛药物时，应注意药物的副作用和禁忌症，避免药物滥用和成瘾。同时，应关注患者的心理状况，及时进行心理疏导和支持。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疼痛评估工具应用及镇痛措施实施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https://d.book118.com/925021024031011100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2024-09-07T21:23:20.729</cp:lastPrinted>
  <dcterms:created xsi:type="dcterms:W3CDTF">2024-09-07T13:23:20Z</dcterms:created>
  <dcterms:modified xsi:type="dcterms:W3CDTF">2024-09-07T13:23:22Z</dcterms:modified>
</cp:coreProperties>
</file>