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1A488-E58C-414F-A23D-5C3501BF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FAAB7-6F95-42E5-9A85-6E66ABCD1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86473-EB35-44B2-B8ED-30B9B28B7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B08D2-785D-43BF-87A5-A72B813ED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F8435-0A23-4475-91FF-53A635D86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E250E-F254-4F66-A5D9-0042F3AE5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F77B68-BA76-4726-BA41-C7182E83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53D57-F30B-4AFC-9F02-FA0F955FF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BFAC4-4324-4085-83E8-D272DD24A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6D8C2-6A3A-4168-ABFE-5CB21B8AE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68269-AB20-4F61-A821-65D3D2F74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21040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千克的初步认识ppt课件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千克的介绍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千克与其他质量单位的比较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千克的测量工具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千克的实际应用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千克的深入了解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千克的介绍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千克是国际单位制中的质量单位，用于表示物体的质量。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千克是一个国际单位制中的基本单位，用于表示物体的质量。它是以法国大革命时期的巴黎万国博览会为背景，由科学家们共同制定的标准质量单位。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千克的定义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31" r="17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千克与其他质量单位的换算关系。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千克与常见的质量单位如克、吨等有固定的换算关系。1千克等于1000克，1吨等于1000千克。通过这些换算关系，我们可以方便地转换不同单位的质量数值。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千克的单位换算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千克在日常生活中广泛应用的实例。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千克作为质量单位，在日常生活中有着广泛的应用。在食品、药品、电子产品等领域，我们经常需要使用千克来衡量物体的质量。同时，在科学实验、工程建筑等领域，千克也是重要的质量计量单位。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千克在日常生活中的应用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千克与其他质量单位的比较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75" r="7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千克（kg）和克（g）都是质量单位，其中1千克等于1000克。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在日常使用中，千克常用于表示较重的物品或物质的质量，而克则常用于表示较轻的物品或物质的质量。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千克和克之间的换算关系是基础的质量单位换算，对于日常生活中的质量计量非常重要。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千克与克的关系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千克和吨之间的换算关系也是基础的质量单位换算，对于需要表示较大质量物品或物质的情况非常有用。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千克和吨之间的换算可以通过简单的数学运算完成，例如：1吨=1000千克，2吨=2000千克，以此类推。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千克和吨（t）都是质量单位，其中1吨等于1000千克。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千克与吨的关系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除了克和吨之外，还有许多其他的质量单位，如毫克、磅、盎司等。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这些单位与千克之间的换算关系比较复杂，需要一定的数学知识和计算能力。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了解和掌握这些换算关系对于科学实验、商业贸易、日常生活等方面都非常有用。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千克与其他质量单位的换算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千克的测量工具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https://d.book118.com/925021040132011104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2024-09-14T03:36:08.655</cp:lastPrinted>
  <dcterms:created xsi:type="dcterms:W3CDTF">2024-09-13T19:36:08Z</dcterms:created>
  <dcterms:modified xsi:type="dcterms:W3CDTF">2024-09-13T19:36:10Z</dcterms:modified>
</cp:coreProperties>
</file>