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A11D7-089F-48F0-ABDB-79188F02A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AE6DF-FECD-4E5C-8E5E-4BB5569AA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8C724-6794-481B-9812-C6F89D5AF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50DF7-B40B-4F41-9D7B-DF8F2993B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1442FC-4064-4DD9-A390-0B5DB423A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2A8BD4-B012-45A0-9903-5A013795C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C6E3CA-894A-4CA8-9457-7F547EC69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E6B01-6BB1-40F5-AEF1-88EA9B588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392DE-5021-46D7-82D9-6120F38EF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0D0E6-8B56-4464-804C-8567D1F36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61B03-5A35-4E07-920F-ECB24CA09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21241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线性系统理论-郑大钟(第二版)概论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线性系统的时域分析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线性系统的频域分析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线性系统的稳定性分析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线性系统的能控性与能观性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304" b="193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67" b="35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线性系统理论的研究对象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线性系统的基本概念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研究线性系统理论首先需要明确线性系统的定义、性质以及基本特征，如叠加性和均匀性。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线性系统的数学模型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通过建立数学模型，如微分方程、差分方程或状态空间方程等，来描述线性系统的动态行为。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线性系统的分析方法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探讨适用于线性系统的各种分析方法，如时域分析法、频域分析法和复频域分析法等。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经典控制理论阶段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早期的控制理论主要关注单输入单输出（SISO）线性定常系统的分析和设计，采用传递函数作为系统数学模型，通过根轨迹法和频率响应法等进行系统分析和设计。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现代控制理论阶段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随着计算机技术的发展，控制理论开始关注多输入多输出（MIMO）、时变和非线性系统的分析和设计。状态空间法成为描述系统动态行为的主要工具，最优控制、鲁棒控制等成为研究热点。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智能控制理论阶段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近年来，随着人工智能和机器学习技术的发展，智能控制理论逐渐兴起。它借鉴了人类智能的思想，通过神经网络、模糊逻辑、遗传算法等技术实现对复杂系统的有效控制。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线性系统理论的发展历程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线性系统的基础理论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介绍线性系统的基本概念、数学模型和分析方法，包括时域分析法、频域分析法和复频域分析法等。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详细阐述线性系统稳定性的定义、判据和分析方法，包括劳斯判据、奈奎斯特判据和李亚普诺夫稳定性理论等。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探讨线性系统的能控性和能观性概念及其判据，以及它们在系统分析和设计中的应用。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介绍线性系统综合与设计的基本方法和技术，包括根轨迹法、频率响应法、状态空间法和最优控制等。同时，结合实例分析各种方法的应用范围和优缺点。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线性系统的稳定性分析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线性系统的能控性和能观性分析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线性系统的综合与设计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本书的结构与主要内容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线性系统的基本概念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39" r="1713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线性系统是指其输出与输入之间的关系满足线性叠加原理的系统。即若对系统的输入施加两个激励，其输出等于两个激励单独作用时产生的输出之和。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具有齐次性和可加性。齐次性是指当输入信号放大或缩小时，输出信号也相应地放大或缩小相同的倍数；可加性是指当系统同时受到多个输入信号作用时，其输出等于各输入信号单独作用时产生的输出之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线性系统的性质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线性系统的定义与性质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连续时间线性系统和离散时间线性系统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根据时间变量的连续性，线性系统可分为连续时间线性系统和离散时间线性系统。连续时间线性系统的输入输出信号均为连续函数，而离散时间线性系统的输入输出信号均为离散序列。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时不变线性系统和时变线性系统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根据系统参数是否随时间变化，线性系统可分为时不变线性系统和时变线性系统。时不变线性系统的参数不随时间变化，而时变线性系统的参数随时间变化。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确定性线性系统和随机性线性系统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根据输入输出的确定性，线性系统可分为确定性线性系统和随机性线性系统。确定性线性系统的输入输出关系可用确定的数学函数描述，而随机性线性系统的输入输出关系具有随机性，需用概率统计方法描述。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对于连续时间线性系统，常用微分方程描述其输入输出关系；对于离散时间线性系统，常用差分方程描述其输入输出关系。这些方程反映了系统内部状态和输入输出之间的关系。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微分方程和差分方程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函数是描述线性系统动态特性的重要工具，它表示了系统对复数频率输入的响应特性。脉冲响应是描述线性系统在单位脉冲输入下的输出响应，反映了系统的时域特性。通过传递函数和脉冲响应，可以全面了解线性系统的性能和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传递函数和脉冲响应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线性系统的描述方式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线性系统的时域分析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描述物理量随时间变化的关系，可以是连续的或离散的。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时间函数与信号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线性系统的定义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02" r="1660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系统的输入与输出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满足叠加原理和齐次性的系统。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激励与响应的关系，通过系统函数建立联系。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时域分析的基本概念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67" r="14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卷积积分与卷积和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描述输入信号与系统函数之间的相互作用，得到系统的零状态响应。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线性定常系统的性质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时不变性和稳定性。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经典法求解时域响应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通过求解微分方程或差分方程得到系统的输出。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线性定常系统的时域响应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https://d.book118.com/925021241004011114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2024-09-20T23:17:52.919</cp:lastPrinted>
  <dcterms:created xsi:type="dcterms:W3CDTF">2024-09-20T15:17:52Z</dcterms:created>
  <dcterms:modified xsi:type="dcterms:W3CDTF">2024-09-20T15:17:55Z</dcterms:modified>
</cp:coreProperties>
</file>