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82740-82C4-4938-B12E-693370838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428B9-F90B-448E-98AA-2267C2093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4AD2AF-E2CB-4625-9A5A-26608577C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44135-4651-41E9-8AB8-CAE40C010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AFD7BF-3CA7-4128-A604-FDF7A6D86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C34BCB-E157-459F-84A1-619520EA8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08251F-0A95-4177-BEDB-B851ED2EE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3D07AF-CC23-49C7-800E-B0770FD96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D16055-8613-4585-9614-FE9757720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B93A1-822E-4B78-9020-F504BE1A1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E6EFA7-9400-4A28-8DA7-100D68AC1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02421232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电子商务行业招商策划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行业分析与定位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招商渠道拓展与优化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招商材料准备与呈现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招商活动执行与管理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合作洽谈与签约流程规范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风险防控与应对策略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行业分析与定位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电子商务行业规模持续扩大，增长率保持较高水平，显示出强劲的发展势头。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消费者越来越倾向于在线购物，注重个性化、便捷性和体验感。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人工智能、大数据、物联网等新技术在电子商务领域的应用日益广泛，推动行业不断创新发展。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电子商务行业现状及趋势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根据企业自身资源和市场机会，选择具有潜力的目标市场，如特定行业、地域或消费群体。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受众群体特征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分析目标受众的年龄、性别、职业、收入等特征，以及他们的消费习惯、需求和偏好。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市场调研与数据分析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通过市场调研和数据分析，深入了解目标市场和受众需求，为招商策划提供有力支持。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目标市场与受众群体分析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竞争优劣势分析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分析竞争对手的优势和劣势，以及自身与竞争对手的差距，为制定差异化策略提供依据。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差异化定位策略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根据竞争分析结果，制定差异化定位策略，包括产品差异化、服务差异化、品牌差异化等，以形成独特的竞争优势。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识别主要竞争对手，了解他们的业务模式、产品特点、市场份额等信息。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竞争对手分析与差异化定位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积极寻求与知名品牌合作，借助品牌影响力和资源优势，提升招商项目的吸引力和竞争力。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整合内外部资源，包括供应链、物流、技术、人才等，为招商项目提供全方位的支持和保障。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合作伙伴关系维护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建立良好的合作伙伴关系，加强沟通与协作，共同推动招商项目的成功实施。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品牌合作与资源整合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全渠道融合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将线上线下渠道有机结合，打造全渠道招商模式，提高招商效率和成功率。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线上渠道拓展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利用电子商务平台、社交媒体、网络广告等线上渠道，进行广泛宣传和精准营销，吸引潜在投资者和合作伙伴。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线下渠道拓展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参加行业展会、论坛、商务洽谈等线下活动，与投资者和合作伙伴面对面交流，深入了解彼此需求和合作意向。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线上线下全渠道拓展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创新招商模式探索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定制化招商方案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针对不同行业和投资者需求，提供定制化的招商方案，包括投资规模、合作模式、政策支持等，提高招商项目的针对性和吸引力。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产业链招商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围绕主导产业和优势产业，构建完整的产业链，吸引上下游企业入驻，形成产业集聚效应。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以商招商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借助已入驻企业的口碑和资源优势，吸引更多优质企业入驻，实现良性互动和共同发展。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资本招商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通过引入战略投资者、风险投资机构等资本力量，为招商项目提供资金支持和资本运作经验，加速项目成长和壮大。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招商渠道拓展与优化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利用微博平台发布招商信息，与潜在合作伙伴互动，提高品牌曝光度。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微博营销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通过微信公众号、朋友圈等渠道传播招商信息，精准触达目标受众。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微信营销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在抖音、快手等短视频平台发布创意视频，展示品牌实力和产品优势，吸引潜在合作伙伴关注。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短视频营销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社交媒体营销及推广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参加电子商务、互联网等相关行业的专业展会，展示品牌形象和产品实力，与潜在合作伙伴面对面交流。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专业展会参展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在行业论坛上发表演讲或参与讨论，分享行业见解和经验，提升品牌影响力。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行业论坛发言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对展会上收集的潜在合作伙伴信息进行整理和分析，制定个性化的跟进策略，促进合作达成。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展会后续跟进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行业展会及论坛参与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合作伙伴关系建立与维护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根据品牌定位和市场需求，筛选具有互补优势的潜在合作伙伴。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合作协议签订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与选定的合作伙伴签订合作协议，明确双方的权利和义务，确保合作顺利进行。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合作关系维护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定期与合作伙伴进行沟通与交流，及时解决合作过程中出现的问题，巩固合作关系。同时，积极寻求新的合作机会，不断拓展合作领域。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合作伙伴筛选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招商材料准备与呈现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https://d.book118.com/925024212321011042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2024-09-04T08:01:15.626</cp:lastPrinted>
  <dcterms:created xsi:type="dcterms:W3CDTF">2024-09-04T00:01:15Z</dcterms:created>
  <dcterms:modified xsi:type="dcterms:W3CDTF">2024-09-04T00:01:17Z</dcterms:modified>
</cp:coreProperties>
</file>