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60201D-82F5-4221-9DED-308CA15F49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2A0349-F4F6-4ACC-AE49-BA84F47EA3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6EF72C-71DC-425B-9165-F3D5C9F549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58807C-AAE5-4BBE-B12F-74162185A9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6E5448-8083-43A5-AF6E-DA60B58602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79297A-4A23-4681-BD9C-4FD2E1C7E7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6E28A2-4078-4236-BCBA-03D261E71B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B16D37-7E80-48DE-9EB1-4EFB2DDE62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A9565A-6E0C-4BC8-88D3-1F128127D1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F8648A-FF69-42B3-BD3A-87C93A0850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35B600-CF34-4FD3-A874-02C35CE7C5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030122030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solidFill>
                <a:latin typeface="Microsoft Yahei"/>
                <a:ea typeface="Microsoft Yahei"/>
                <a:cs typeface="Microsoft Yahei"/>
              </a:rPr>
              <a:t>心理健康与心理不健康并非对立</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心理健康与心理不健康的定义</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心理健康与心理不健康的关系</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心理健康的维护与促进</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心理不健康的应对与治疗</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心理健康与心理不健康的定义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045" b="19045"/>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心理健康的定义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心理健康是指个体在心理、情感和社交层面上的完好状态，具备正常的智力、良好的适应能力、和谐的人际关系以及积极的心态。</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心理健康的人能够有效地处理生活中的压力和挑战，积极面对生活中的变化，并保持良好的心理状态。</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9" r="314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816" r="2881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心理不健康的定义</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心理不健康的人可能面临情绪困扰、行为问题和社交障碍，影响其正常的生活和工作。</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心理不健康是指个体在心理、情感和社交层面上的异常状态，表现为焦虑、抑郁、强迫症、精神分裂症等心理障碍。</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心理健康与心理不健康是两个相对独立的状态，前者强调个体的积极状态和完好功能，后者则关注个体的异常表现和障碍。</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区别</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心理健康与心理不健康并非完全对立，而是相互关联的。心理不健康可能是心理健康状态的极端表现，而心理健康的人也可能面临某些心理不健康的挑战。</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联系</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个体的心理健康状态可能会随着环境、生活事件和自身调节能力的变化而发生变化，从心理健康状态转变为心理不健康状态，或反之亦然。</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转化</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保持心理健康是预防心理不健康的有效途径。通过培养积极的生活态度、建立良好的人际关系、进行适当的心理咨询和干预等措施，可以促进个体的心理健康，降低心理不健康的风险。</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预防与干预</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心理健康与心理不健康的区别与联系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心理健康与心理不健康的关系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良好的心理健康有助于个体应对心理不健康的挑战，而心理不健康的状态也可能引发或加重心理健康问题。</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心理健康与心理不健康并非孤立存在，而是相互影响、相互转化的动态过程。</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心理健康状况可以影响心理不健康的发生和发展，心理不健康也可能导致心理健康状况的恶化。</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心理健康与心理不健康的相互作用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在某些情况下，个体的心理健康和心理不健康状态可能发生转化。</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例如，面对压力、挫折或创伤等负面生活事件时，个体可能经历短暂的心理不健康状态，但通过积极的应对和调整，可以恢复或提升心理健康水平。</a:t>
            </a:r>
          </a:p>
        </p:txBody>
      </p:sp>
      <p:pic>
        <p:nvPicPr>
          <p:cNvPr id="6" name="Picture 6"/>
          <p:cNvPicPr>
            <a:picLocks noChangeAspect="1"/>
          </p:cNvPicPr>
          <p:nvPr/>
        </p:nvPicPr>
        <p:blipFill>
          <a:blip r:embed="rId2"/>
          <a:srcRect t="10234" b="10234"/>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9125" b="912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同样，长期的心理不健康状态也可能逐渐演变为更严重的心理健康问题。</a:t>
            </a:r>
          </a:p>
        </p:txBody>
      </p:sp>
      <p:pic>
        <p:nvPicPr>
          <p:cNvPr id="10" name="Picture 10"/>
          <p:cNvPicPr>
            <a:picLocks noChangeAspect="1"/>
          </p:cNvPicPr>
          <p:nvPr/>
        </p:nvPicPr>
        <p:blipFill>
          <a:blip r:embed="rId4"/>
          <a:srcRect t="21519" b="21519"/>
          <a:stretch>
            <a:fillRect/>
          </a:stretch>
        </p:blipFill>
        <p:spPr>
          <a:xfrm>
            <a:off x="544772" y="4664093"/>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心理健康与心理不健康的转化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例如，儿童、青少年、老年人、女性、特殊疾病患者等不同群体可能面临不同的心理健康和心理不健康挑战。</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了解不同人群的特点和需求，有助于提供更具针对性的心理健康支持和干预措施。</a:t>
            </a:r>
          </a:p>
        </p:txBody>
      </p:sp>
      <p:pic>
        <p:nvPicPr>
          <p:cNvPr id="7" name="Picture 7"/>
          <p:cNvPicPr>
            <a:picLocks noChangeAspect="1"/>
          </p:cNvPicPr>
          <p:nvPr/>
        </p:nvPicPr>
        <p:blipFill>
          <a:blip r:embed="rId2"/>
          <a:srcRect l="278" r="278"/>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5937" r="5937"/>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85" r="958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不同人群在心理健康和心理不健康的表达和表现上可能存在差异。</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心理健康与心理不健康在不同人群中的表现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心理健康的维护与促进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https://d.book118.com/925030122030011111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2024-09-16T19:29:22.584</cp:lastPrinted>
  <dcterms:created xsi:type="dcterms:W3CDTF">2024-09-16T11:29:22Z</dcterms:created>
  <dcterms:modified xsi:type="dcterms:W3CDTF">2024-09-16T11:29:24Z</dcterms:modified>
</cp:coreProperties>
</file>