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216167-9194-40DB-85D1-1BC81D92B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DE43B0-83AD-4C66-95A0-74BF9C92E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EF2765-5BB6-4F07-8D4F-DF6CEA22A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D08C06-BD2F-458F-BD1D-0BAD12C6C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715BAF-6E3A-43FC-B3FB-05083E801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15046E-EF9E-4685-BA78-DA5D5AE17E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2C80B3-5010-43B2-AC7D-DA7896C58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F7DE43-CEC6-40F1-B068-5AB512AA7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342E4C-DE04-4151-96B3-4A3FDFC66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A0A8C0-108A-4A26-9485-86F3DCE34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4DC97B-7D93-42D1-856A-BB4D43658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5030203202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高中团委述职报告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活动组织与实施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资源管理与利用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未来工作计划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14" r="5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3737" b="373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本年度工作概述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组织开展了“五四”青年节系列活动，包括文艺演出、志愿服务等，弘扬了五四精神，激发了青年学生的爱国热情。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推进了“学雷锋”志愿服务活动，组织学生参与社区服务、环保公益等志愿服务，提高了学生的社会责任感。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举办了校园文化节，展示了学校文化特色和学生才艺，丰富了校园文化生活。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组织开展了“阳光体育节”活动，引导学生积极参与体育锻炼，提高身体素质。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推进了学校共青团改革，完善了学生组织架构，加强了学生干部队伍建设。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完成了学校“青春心向党·建功新时代”主题教育活动，通过主题团日、征文比赛等形式，引导学生树立正确的价值观。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重点工作完成情况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由于时间安排问题，原计划开展的“青春励志讲堂”活动未能如期举行。下一步将合理安排时间，确保活动顺利进行。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部分志愿服务活动参与度不高，需进一步加大宣传力度，提高活动影响力。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7004" b="27004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部分学生干部存在工作态度不够积极的问题，需加强培训和指导，提高其工作能力和责任心。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未完成工作的原因分析和改进措施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团队建设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高中团委由主席、副主席、各部门部长和部长的组成，形成一个完整的组织架构。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团队结构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分工明确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协作机制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583" r="9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各部门有明确的职责和分工，确保团委工作的高效运转。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各部门之间建立了良好的协作机制，共同完成大型活动和任务。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团队结构与分工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定期组织内部培训，提高团队成员的综合素质和业务能力。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6125" r="261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鼓励团队成员参加外部培训和交流活动，拓宽视野和知识面。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交流学习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设立奖励机制，对表现优秀的团队成员给予表彰和奖励。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激励措施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团队成员成长与培养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高中团委倡导团结、创新、奉献的价值观，树立正确的团队意识。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价值观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培养团队成员的集体荣誉感和归属感，增强团队的凝聚力。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团队精神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234" r="1523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组织各类团队活动，增进团队成员之间的友谊和信任。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活动建设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团队文化与凝聚力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活动组织与实施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https://d.book118.com/925030203202011043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2024-09-05T09:06:38.149</cp:lastPrinted>
  <dcterms:created xsi:type="dcterms:W3CDTF">2024-09-05T01:06:38Z</dcterms:created>
  <dcterms:modified xsi:type="dcterms:W3CDTF">2024-09-05T01:06:40Z</dcterms:modified>
</cp:coreProperties>
</file>