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E68DD-95EF-42DE-8DDF-04648E83F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D0122-1AFD-450B-A515-B1B82410A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A7DFE-149A-4F6A-937A-05E10459F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B6C4D-F344-4D60-ACAA-C9ACF4710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5B7152-EBFF-4755-9BFE-E59B620CD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230E0F-A7D6-4F91-BE88-0783A973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F2CD3B-386E-4884-B333-ED2D0BE9E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18D70-FFF3-4151-8CC6-44C9D512B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DBB64-0976-4490-B6B8-930CF9228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D70BC-AA04-43C6-9A09-3B0F8A16A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FBD58-D0D7-4831-BE4F-D359A56B9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320202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轴类零件加工工艺标准与规范导读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质量控制与检验标准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轴类零件概述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60" r="2256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74" r="280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5" r="318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轴类零件是旋转体零件，其长度大于直径，一般由同心轴的外圆柱面、圆锥面、内孔和螺纹及相应的端面所组成。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根据结构形状的不同，轴类零件可分为光轴、阶梯轴、空心轴和曲轴等。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轴类零件通常由主轴、轴承、轴颈、轴肩、轴环、轴端等部分构成。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轴类零件主要承受交变载荷的作用，因此要求具有较高的强度和刚度，以及良好的耐磨性和耐疲劳性。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轴类零件特点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轴类零件广泛应用于各种机械设备中，如汽车、机床、航空航天器、能源设备等。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轴类零件是机械设备中的关键部件之一，其性能和质量直接影响到整个设备的运行稳定性和使用寿命。因此，对轴类零件的加工工艺和标准进行严格控制和管理具有重要意义。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73" r="164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加工工艺标准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根据零件要求选择合适的材料，并进行材料检验，确保材料质量符合要求。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准备好所需的加工设备和工具，如车床、铣床、磨床、刀具等，并进行设备检查和调试，确保设备状态良好。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熟悉零件图纸和加工要求，制定详细的加工工艺方案，包括加工顺序、切削参数、装夹方式等。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对轴类零件进行车削加工，去除大部分余量，为后续加工提供基础。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车削加工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铣削加工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对于需要铣削的轴类零件，进行铣削加工，去除多余部分。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根据零件要求进行热处理，如淬火、回火等，提高零件的机械性能。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粗加工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对轴类零件进行磨削加工，提高零件的表面质量和精度。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磨削加工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对需要抛光的轴类零件进行抛光处理，提高零件的表面光洁度。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抛光处理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对于要求更高的轴类零件，进行超精加工，如研磨、珩磨等，进一步提高零件精度和表面质量。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超精加工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精加工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对加工完成的轴类零件进行检验，包括尺寸精度、形状精度、表面质量等方面的检验，确保零件符合图纸和加工要求。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对合格的轴类零件进行包装，防止在运输和存储过程中受到损坏或污染。包装应符合相关标准和规范的要求。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检验与包装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加工设备与技术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适用于一般精度的轴类零件加工，具有操作简便、成本低廉等优点。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普通车床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适用于高精度、高效率的轴类零件加工，可实现自动化、智能化生产。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数控车床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530" r="1853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适用于复杂形状、多工序的轴类零件加工，具有高精度、高效率、高柔性等特点。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加工中心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设备类型及选用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内孔车刀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用于车削轴类零件的内孔表面，需根据内孔形状和尺寸选择合适的刀具。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外圆车刀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用于车削轴类零件的外圆表面，常用硬质合金或高速钢材料制成。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切槽刀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用于在轴类零件上切出槽或切断，需根据槽的形状和尺寸选择合适的刀具。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917" r="21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刀具选择与使用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79" r="1857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切削深度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根据工件材料和刀具强度等因素合理选择切削深度，以保证加工质量和刀具寿命。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切削速度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根据工件材料、刀具材料和加工要求等因素合理选择切削速度。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进给量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根据工件直径、切削深度和切削速度等因素合理选择进给量。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切削参数设置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https://d.book118.com/925032020204011110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2024-09-15T20:32:29.402</cp:lastPrinted>
  <dcterms:created xsi:type="dcterms:W3CDTF">2024-09-15T12:32:29Z</dcterms:created>
  <dcterms:modified xsi:type="dcterms:W3CDTF">2024-09-15T12:32:31Z</dcterms:modified>
</cp:coreProperties>
</file>