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B14FB-776B-4DEF-A56C-2109FEAB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34037-B531-4FC0-8DCE-43989E17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DCFC5-DA99-46C0-B3D1-83617F24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708DF-8A1A-4508-AE26-22F4AE21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2ED82-12A6-4AA5-B417-027DCB6DD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BF1C0-706F-4055-A0C8-31B24AA9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9EF0E-1BEE-4B6B-B9E9-9BD44772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CFF62-A318-4B43-AF0B-42F0EF65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E1F2-D0E2-4994-8436-9503D54A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ACD76-E7AE-4751-B97F-A70BE786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936F4-6854-4DBD-B9E2-2FF1FD67E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32230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营销和品牌建设对企业影响分析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营销和品牌建设概述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营销对企业的影响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品牌建设对企业的影响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营销和品牌建设的实际应用案例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如何制定有效的营销和品牌建设计划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营销和品牌建设概述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营销的定义和重要性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营销是指企业通过一系列活动，包括产品开发、定价、促销和分销，以创造、传播和交付价值，满足客户需求并实现企业目标的过程。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营销是企业实现商业目标的关键环节，它有助于企业了解市场需求，制定合适的营销策略，提高产品或服务的知名度和销售量，从而增加企业的市场份额和利润。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品牌建设是指企业通过一系列活动，包括品牌定位、品牌形象塑造、品牌传播和品牌管理等，以建立和维护消费者对品牌的认知和信任的过程。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品牌建设有助于企业提高消费者忠诚度，增强品牌竞争力，提高市场份额和利润。一个强大的品牌可以为企业带来更高的产品附加值和品牌溢价，从而为企业创造更多的商业价值。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品牌建设的定义和重要性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营销和品牌建设相辅相成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品牌建设的重要手段，而品牌建设则是营销的长期战略目标。通过有效的营销活动，企业可以提高消费者对品牌的认知度和信任度，进而促进品牌建设；同时，成功的品牌建设也可以为企业带来更多的营销机会和竞争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品牌建设需要长期投入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品牌建设是一个长期的过程，需要企业持续投入人力、物力和财力。企业需要在产品开发、定价、促销和分销等各个环节中注重品牌形象的塑造和维护，以建立稳定的消费者群体和忠诚度。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营销策略需要与品牌定位一致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企业在制定营销策略时需要与品牌定位保持一致，以确保营销活动能够有效地传递品牌的价值观和形象。不一致的营销策略可能导致消费者对品牌的认知混乱，从而影响品牌建设和市场份额。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营销和品牌建设的相互关系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营销对企业的影响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通过营销活动吸引新客户，增加销售量，从而扩大市场份额。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通过有效的营销策略，提高企业在目标市场中的知名度，使更多潜在客户了解和认识企业。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通过积极的品牌传播，提升企业在公众心目中的形象，增强消费者对企业的信任感和好感度。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提高企业知名度和曝光率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促进产品销售和市场份额增长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通过营销活动刺激消费者购买欲望，提高产品销量，为企业带来更多利润。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增加市场份额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通过有效的营销策略，提高企业在市场中的份额，增强企业的市场竞争力。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通过营销活动开拓新的销售渠道，增加产品的覆盖面和销售量。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通过有效的营销策略，提高企业在市场中的竞争力，使企业在激烈的竞争中立于不败之地。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通过营销和品牌建设，为企业创造长期稳定的竞争优势，促进企业的可持续发展。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通过持续的营销投入和品牌建设，提升品牌在市场中的知名度和美誉度，从而提高品牌价值。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提升企业形象和品牌价值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品牌建设对企业的影响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58" b="1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通过品牌建设，企业能够提高消费者对品牌的忠诚度，使消费者更倾向于选择该品牌的产品或服务，从而增加市场份额和销售量。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品牌建设有助于建立消费者对品牌的认同感，使消费者在情感上与品牌产生共鸣，从而形成稳定的消费群体和口碑传播。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增强消费者忠诚度和品牌认同感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品牌认同感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579" r="95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成功的品牌建设能够提升企业的整体价值，使企业在资本市场上更具吸引力，有利于企业融资和扩张。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品牌溢价能力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拥有强势品牌的企业可以通过提高产品价格来获取更高的利润，因为消费者愿意为高品质、高附加值的品牌支付更高的价格。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提高企业价值和品牌溢价能力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https://d.book118.com/925032230301011110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2024-09-16T04:22:56.959</cp:lastPrinted>
  <dcterms:created xsi:type="dcterms:W3CDTF">2024-09-15T20:22:56Z</dcterms:created>
  <dcterms:modified xsi:type="dcterms:W3CDTF">2024-09-15T20:22:59Z</dcterms:modified>
</cp:coreProperties>
</file>