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487C758-EF45-4B2F-A3EF-647599C8FEF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D4792-1626-4DBE-A0E5-561387F1A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66201-7926-4C7E-8EFD-17D8F1F3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31ADE-3EB0-4E22-AFC6-8C340AC9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84B7B-9E4B-4A49-88C8-E65311326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BBFD83-143E-44B2-A7D2-0ED68C51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8786C6-C6FF-4A60-8A84-83816DF7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D31850-7028-4D53-AD17-62509095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781D4-5B91-439D-A2DA-D8D3F010C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C172B-B209-4AC6-A245-0210F3E5A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BDD53-499F-4D0B-A982-7D81BE98C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0A2D5-9F94-4472-8257-9853851BA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9BEF3C7-6EE8-487C-81D0-1BA7544174E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2A1A7C7-FDA0-4820-8D1F-2BCE73B05E0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03404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企业礼仪培训如何提升员工的人际关系处理能力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仪表礼仪的重要性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礼仪用语的运用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商务礼仪的应用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社交礼仪的重要性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沟通技巧的提升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塑造良好的企业形象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规范员工行为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加强客户、同事沟通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培养社交技能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增强职场竞争力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提升自信力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提升社交技能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改善客户沟通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增进同事合作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塑造良好职业形象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提升企业整体形象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培养员工尊重他人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加强团队协作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外表形象的重要性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言行举止的得体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礼仪用语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商务场合的规范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商务礼仪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社交场合的得体行为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社交礼仪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企业礼仪培训的方法多种多样，包括视频教学、角色扮演、情境模拟和应用案例分析。这些方法帮助员工更好地理解和应用礼仪知识，提升人际关系处理能力。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培训方法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视频教学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通过观看学习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视觉学习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方便灵活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随时随地学习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能够参与互动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互动性强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培训方法</a:t>
            </a:r>
            <a:r>
              <a:rPr lang="en-US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-</a:t>
            </a: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角色扮演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通过角色扮演，员工可以在模拟情景中实践与他人互动的技巧，增强处理人际关系的能力。这种亲身体验能够帮助员工更好地理解职场礼仪的重要性。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反馈及时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获得及时反馈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培养应变能力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提升社交技巧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培训方法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情境模拟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真实模拟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模拟真实情景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培训方法</a:t>
            </a:r>
            <a:r>
              <a:rPr lang="en-US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-</a:t>
            </a: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应用案例分析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学习成功案例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案例研究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探讨解决方案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将知识应用实际工作中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仪表礼仪的重要性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仪表礼仪定义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仪表礼仪是指个人形象的外在展现，包括穿着、仪表举止等方面。良好的仪表礼仪能为员工赢得他人的信任和尊重。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仪表礼仪的要点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合适的着装能展现员工的专业形象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着装得体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整洁的仪容有助于提升员工形象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仪容整洁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良好的仪表举止能使员工更受尊重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仪表得体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大方的仪态让员工在人际交往中更有魅力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仪态大方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仪表礼仪的影响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仪表得体的员工更容易给人留下好印象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给人好印象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良好的仪表礼仪能增强员工的自信心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增强自信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仪表仪态训练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通过练习提升员工的姿态和仪表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训练员工表达自己的态度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个人形象建设指导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帮助员工树立正确的形象观念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指导员工如何自我形象管理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仪表礼仪的培训方法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穿衣搭配指导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提供不同场合下的穿着建议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着重讲解如何搭配服饰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仪表礼仪的重要性不言而喻，通过仪表礼仪的培训，可以提升员工的形象气质，增强自信心，更好地处理人际关系。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礼仪用语的运用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礼仪用语的定义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礼貌用语是指在日常交往中使用的尊重他人的语言和措辞方式。适当的礼貌用语能营造和谐愉快的人际氛围。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礼仪用语的重要性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1. </a:t>
            </a: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增进人与人之间的亲和力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en-US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2. </a:t>
            </a: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改善沟通效果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3. </a:t>
            </a: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提升个人形象和职场竞争力。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礼仪用语的示范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示例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请多多关照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请谢用语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示例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尊敬的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XXX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尊称用语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示例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非常感谢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感谢用语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示例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: 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对不起，给您添麻烦了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道歉用语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1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礼仪用语的训练方法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礼仪用语的训练方法包括角色扮演练习、职场场景模拟和实际案例演练。通过这些方法，员工可以更好地掌握礼仪用语的运用技巧，提升人际关系处理能力。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商务礼仪的应用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https://d.book118.com/925034041014011130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24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企业礼仪培训如何提升员工的人际关系处理能力</vt:lpstr>
      <vt:lpstr>目录</vt:lpstr>
      <vt:lpstr>第一章 企业礼仪培训的重要性</vt:lpstr>
      <vt:lpstr>企业礼仪培训概述</vt:lpstr>
      <vt:lpstr>礼仪培训的目标</vt:lpstr>
      <vt:lpstr>培训内容</vt:lpstr>
      <vt:lpstr>培训方法</vt:lpstr>
      <vt:lpstr>培训方法-视频教学</vt:lpstr>
      <vt:lpstr> </vt:lpstr>
      <vt:lpstr>培训方法-情境模拟</vt:lpstr>
      <vt:lpstr>培训方法-应用案例分析</vt:lpstr>
      <vt:lpstr>第2章 仪表礼仪的重要性</vt:lpstr>
      <vt:lpstr> </vt:lpstr>
      <vt:lpstr>仪表礼仪的要点</vt:lpstr>
      <vt:lpstr>仪表礼仪的影响</vt:lpstr>
      <vt:lpstr>仪表礼仪的培训方法</vt:lpstr>
      <vt:lpstr>结论</vt:lpstr>
      <vt:lpstr>第3章 礼仪用语的运用</vt:lpstr>
      <vt:lpstr>礼仪用语的定义</vt:lpstr>
      <vt:lpstr>礼仪用语的重要性</vt:lpstr>
      <vt:lpstr>礼仪用语的示范</vt:lpstr>
      <vt:lpstr> </vt:lpstr>
      <vt:lpstr>第4章 商务礼仪的应用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2024-09-29T14:57:00.547</cp:lastPrinted>
  <dcterms:created xsi:type="dcterms:W3CDTF">2024-09-29T06:57:00Z</dcterms:created>
  <dcterms:modified xsi:type="dcterms:W3CDTF">2024-09-29T06:57:02Z</dcterms:modified>
</cp:coreProperties>
</file>