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87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47937-8C09-4EA0-A417-5175A04E9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19020-3BE4-4AA7-B037-FF43FC51B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EF7C7-50C8-461B-9328-98C7812E4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642F4-8327-4947-AE00-970F3DBD8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A1419D-868F-4894-9F3C-5F1CB0BA4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6801D3-1684-4D37-8E0E-E20545A23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C8A1A4-5750-47CC-A193-1C62BC76E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DFC4D-8442-41AF-93F1-824CF123B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80E96-5093-4266-9CE8-BEB4314C7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481F6-A392-427E-BCE9-C5B724652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CD6C7-5B27-4854-8BEC-3FFFCA4D3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6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7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8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9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0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1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3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4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5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6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7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8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9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0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1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3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4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5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6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7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8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9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0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1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3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4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5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6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7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8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9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1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4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5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0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1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7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2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3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5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6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7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8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3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4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9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5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6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1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2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7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8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1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2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3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4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5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7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8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0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1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3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10" name="图片 9" descr="亮着灯的房子&#10;&#10;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52" name="图片 251" descr="亮着灯的房子&#10;&#10;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25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2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3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6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7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0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1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5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0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1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5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6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7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8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9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0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1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2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3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5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6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7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8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9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0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1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2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3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30000">
                      <a:schemeClr val="accent2"/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9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chemeClr val="accent2"/>
                  </a:gs>
                  <a:gs pos="0">
                    <a:schemeClr val="accent1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pic>
        <p:nvPicPr>
          <p:cNvPr id="277" name="图片 276" descr="亮着灯的房子&#10;&#10;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31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7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8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2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3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4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5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6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7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9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7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8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9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0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1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3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4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5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7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3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4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5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6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7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6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7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0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1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3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4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5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6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7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8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9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1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2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3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4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5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6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7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8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9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1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2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8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9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1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2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3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4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5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6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7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8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9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3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4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07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8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9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1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2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3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4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5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6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7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8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9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1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2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3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4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5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6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7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8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9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1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2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3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4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5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6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7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8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9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1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2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3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4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5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6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2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pic>
        <p:nvPicPr>
          <p:cNvPr id="259" name="图片 258" descr="亮着灯的房子&#10;&#10;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9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4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5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6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7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8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9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1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2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3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4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5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6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7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8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9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1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2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3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4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5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6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7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8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9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1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2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3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4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5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6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7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8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9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1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2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3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5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6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7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8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9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0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1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3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4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5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6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7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8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9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0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1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3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4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5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6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7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8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9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0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1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3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4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5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6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7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8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9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0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1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3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4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uFillTx/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14" Type="http://schemas.openxmlformats.org/officeDocument/2006/relationships/tags" Target="../tags/tag743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2.xml" /><Relationship Id="rId11" Type="http://schemas.openxmlformats.org/officeDocument/2006/relationships/tags" Target="../tags/tag753.xml" /><Relationship Id="rId12" Type="http://schemas.openxmlformats.org/officeDocument/2006/relationships/tags" Target="../tags/tag754.xml" /><Relationship Id="rId13" Type="http://schemas.openxmlformats.org/officeDocument/2006/relationships/tags" Target="../tags/tag755.xml" /><Relationship Id="rId2" Type="http://schemas.openxmlformats.org/officeDocument/2006/relationships/tags" Target="../tags/tag744.xml" /><Relationship Id="rId3" Type="http://schemas.openxmlformats.org/officeDocument/2006/relationships/tags" Target="../tags/tag745.xml" /><Relationship Id="rId4" Type="http://schemas.openxmlformats.org/officeDocument/2006/relationships/tags" Target="../tags/tag746.xml" /><Relationship Id="rId5" Type="http://schemas.openxmlformats.org/officeDocument/2006/relationships/tags" Target="../tags/tag747.xml" /><Relationship Id="rId6" Type="http://schemas.openxmlformats.org/officeDocument/2006/relationships/tags" Target="../tags/tag748.xml" /><Relationship Id="rId7" Type="http://schemas.openxmlformats.org/officeDocument/2006/relationships/tags" Target="../tags/tag749.xml" /><Relationship Id="rId8" Type="http://schemas.openxmlformats.org/officeDocument/2006/relationships/tags" Target="../tags/tag750.xml" /><Relationship Id="rId9" Type="http://schemas.openxmlformats.org/officeDocument/2006/relationships/tags" Target="../tags/tag7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4.xml" /><Relationship Id="rId11" Type="http://schemas.openxmlformats.org/officeDocument/2006/relationships/tags" Target="../tags/tag765.xml" /><Relationship Id="rId12" Type="http://schemas.openxmlformats.org/officeDocument/2006/relationships/tags" Target="../tags/tag766.xml" /><Relationship Id="rId13" Type="http://schemas.openxmlformats.org/officeDocument/2006/relationships/tags" Target="../tags/tag767.xml" /><Relationship Id="rId14" Type="http://schemas.openxmlformats.org/officeDocument/2006/relationships/tags" Target="../tags/tag768.xml" /><Relationship Id="rId15" Type="http://schemas.openxmlformats.org/officeDocument/2006/relationships/tags" Target="../tags/tag769.xml" /><Relationship Id="rId16" Type="http://schemas.openxmlformats.org/officeDocument/2006/relationships/tags" Target="../tags/tag770.xml" /><Relationship Id="rId17" Type="http://schemas.openxmlformats.org/officeDocument/2006/relationships/tags" Target="../tags/tag771.xml" /><Relationship Id="rId2" Type="http://schemas.openxmlformats.org/officeDocument/2006/relationships/tags" Target="../tags/tag756.xml" /><Relationship Id="rId3" Type="http://schemas.openxmlformats.org/officeDocument/2006/relationships/tags" Target="../tags/tag757.xml" /><Relationship Id="rId4" Type="http://schemas.openxmlformats.org/officeDocument/2006/relationships/tags" Target="../tags/tag758.xml" /><Relationship Id="rId5" Type="http://schemas.openxmlformats.org/officeDocument/2006/relationships/tags" Target="../tags/tag759.xml" /><Relationship Id="rId6" Type="http://schemas.openxmlformats.org/officeDocument/2006/relationships/tags" Target="../tags/tag760.xml" /><Relationship Id="rId7" Type="http://schemas.openxmlformats.org/officeDocument/2006/relationships/tags" Target="../tags/tag761.xml" /><Relationship Id="rId8" Type="http://schemas.openxmlformats.org/officeDocument/2006/relationships/tags" Target="../tags/tag762.xml" /><Relationship Id="rId9" Type="http://schemas.openxmlformats.org/officeDocument/2006/relationships/tags" Target="../tags/tag7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2.xml" /><Relationship Id="rId3" Type="http://schemas.openxmlformats.org/officeDocument/2006/relationships/tags" Target="../tags/tag773.xml" /><Relationship Id="rId4" Type="http://schemas.openxmlformats.org/officeDocument/2006/relationships/tags" Target="../tags/tag774.xml" /><Relationship Id="rId5" Type="http://schemas.openxmlformats.org/officeDocument/2006/relationships/tags" Target="../tags/tag775.xml" /><Relationship Id="rId6" Type="http://schemas.openxmlformats.org/officeDocument/2006/relationships/tags" Target="../tags/tag776.xml" /><Relationship Id="rId7" Type="http://schemas.openxmlformats.org/officeDocument/2006/relationships/tags" Target="../tags/tag777.xml" /><Relationship Id="rId8" Type="http://schemas.openxmlformats.org/officeDocument/2006/relationships/tags" Target="../tags/tag778.xml" /><Relationship Id="rId9" Type="http://schemas.openxmlformats.org/officeDocument/2006/relationships/tags" Target="../tags/tag7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0.xml" /><Relationship Id="rId3" Type="http://schemas.openxmlformats.org/officeDocument/2006/relationships/tags" Target="../tags/tag781.xml" /><Relationship Id="rId4" Type="http://schemas.openxmlformats.org/officeDocument/2006/relationships/tags" Target="../tags/tag7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1.xml" /><Relationship Id="rId11" Type="http://schemas.openxmlformats.org/officeDocument/2006/relationships/tags" Target="../tags/tag792.xml" /><Relationship Id="rId12" Type="http://schemas.openxmlformats.org/officeDocument/2006/relationships/tags" Target="../tags/tag793.xml" /><Relationship Id="rId13" Type="http://schemas.openxmlformats.org/officeDocument/2006/relationships/tags" Target="../tags/tag794.xml" /><Relationship Id="rId14" Type="http://schemas.openxmlformats.org/officeDocument/2006/relationships/tags" Target="../tags/tag795.xml" /><Relationship Id="rId15" Type="http://schemas.openxmlformats.org/officeDocument/2006/relationships/tags" Target="../tags/tag796.xml" /><Relationship Id="rId16" Type="http://schemas.openxmlformats.org/officeDocument/2006/relationships/tags" Target="../tags/tag797.xml" /><Relationship Id="rId17" Type="http://schemas.openxmlformats.org/officeDocument/2006/relationships/tags" Target="../tags/tag798.xml" /><Relationship Id="rId18" Type="http://schemas.openxmlformats.org/officeDocument/2006/relationships/tags" Target="../tags/tag799.xml" /><Relationship Id="rId2" Type="http://schemas.openxmlformats.org/officeDocument/2006/relationships/tags" Target="../tags/tag783.xml" /><Relationship Id="rId3" Type="http://schemas.openxmlformats.org/officeDocument/2006/relationships/tags" Target="../tags/tag784.xml" /><Relationship Id="rId4" Type="http://schemas.openxmlformats.org/officeDocument/2006/relationships/tags" Target="../tags/tag785.xml" /><Relationship Id="rId5" Type="http://schemas.openxmlformats.org/officeDocument/2006/relationships/tags" Target="../tags/tag786.xml" /><Relationship Id="rId6" Type="http://schemas.openxmlformats.org/officeDocument/2006/relationships/tags" Target="../tags/tag787.xml" /><Relationship Id="rId7" Type="http://schemas.openxmlformats.org/officeDocument/2006/relationships/tags" Target="../tags/tag788.xml" /><Relationship Id="rId8" Type="http://schemas.openxmlformats.org/officeDocument/2006/relationships/tags" Target="../tags/tag789.xml" /><Relationship Id="rId9" Type="http://schemas.openxmlformats.org/officeDocument/2006/relationships/tags" Target="../tags/tag7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8.xml" /><Relationship Id="rId11" Type="http://schemas.openxmlformats.org/officeDocument/2006/relationships/tags" Target="../tags/tag809.xml" /><Relationship Id="rId12" Type="http://schemas.openxmlformats.org/officeDocument/2006/relationships/tags" Target="../tags/tag810.xml" /><Relationship Id="rId13" Type="http://schemas.openxmlformats.org/officeDocument/2006/relationships/tags" Target="../tags/tag811.xml" /><Relationship Id="rId2" Type="http://schemas.openxmlformats.org/officeDocument/2006/relationships/tags" Target="../tags/tag800.xml" /><Relationship Id="rId3" Type="http://schemas.openxmlformats.org/officeDocument/2006/relationships/tags" Target="../tags/tag801.xml" /><Relationship Id="rId4" Type="http://schemas.openxmlformats.org/officeDocument/2006/relationships/tags" Target="../tags/tag802.xml" /><Relationship Id="rId5" Type="http://schemas.openxmlformats.org/officeDocument/2006/relationships/tags" Target="../tags/tag803.xml" /><Relationship Id="rId6" Type="http://schemas.openxmlformats.org/officeDocument/2006/relationships/tags" Target="../tags/tag804.xml" /><Relationship Id="rId7" Type="http://schemas.openxmlformats.org/officeDocument/2006/relationships/tags" Target="../tags/tag805.xml" /><Relationship Id="rId8" Type="http://schemas.openxmlformats.org/officeDocument/2006/relationships/tags" Target="../tags/tag806.xml" /><Relationship Id="rId9" Type="http://schemas.openxmlformats.org/officeDocument/2006/relationships/tags" Target="../tags/tag8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0.xml" /><Relationship Id="rId11" Type="http://schemas.openxmlformats.org/officeDocument/2006/relationships/tags" Target="../tags/tag821.xml" /><Relationship Id="rId12" Type="http://schemas.openxmlformats.org/officeDocument/2006/relationships/tags" Target="../tags/tag822.xml" /><Relationship Id="rId13" Type="http://schemas.openxmlformats.org/officeDocument/2006/relationships/tags" Target="../tags/tag823.xml" /><Relationship Id="rId2" Type="http://schemas.openxmlformats.org/officeDocument/2006/relationships/tags" Target="../tags/tag812.xml" /><Relationship Id="rId3" Type="http://schemas.openxmlformats.org/officeDocument/2006/relationships/tags" Target="../tags/tag813.xml" /><Relationship Id="rId4" Type="http://schemas.openxmlformats.org/officeDocument/2006/relationships/tags" Target="../tags/tag814.xml" /><Relationship Id="rId5" Type="http://schemas.openxmlformats.org/officeDocument/2006/relationships/tags" Target="../tags/tag815.xml" /><Relationship Id="rId6" Type="http://schemas.openxmlformats.org/officeDocument/2006/relationships/tags" Target="../tags/tag816.xml" /><Relationship Id="rId7" Type="http://schemas.openxmlformats.org/officeDocument/2006/relationships/tags" Target="../tags/tag817.xml" /><Relationship Id="rId8" Type="http://schemas.openxmlformats.org/officeDocument/2006/relationships/tags" Target="../tags/tag818.xml" /><Relationship Id="rId9" Type="http://schemas.openxmlformats.org/officeDocument/2006/relationships/tags" Target="../tags/tag8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24.xml" /><Relationship Id="rId3" Type="http://schemas.openxmlformats.org/officeDocument/2006/relationships/tags" Target="../tags/tag825.xml" /><Relationship Id="rId4" Type="http://schemas.openxmlformats.org/officeDocument/2006/relationships/tags" Target="../tags/tag826.xml" /><Relationship Id="rId5" Type="http://schemas.openxmlformats.org/officeDocument/2006/relationships/tags" Target="../tags/tag827.xml" /><Relationship Id="rId6" Type="http://schemas.openxmlformats.org/officeDocument/2006/relationships/tags" Target="../tags/tag828.xml" /><Relationship Id="rId7" Type="http://schemas.openxmlformats.org/officeDocument/2006/relationships/tags" Target="../tags/tag829.xml" /><Relationship Id="rId8" Type="http://schemas.openxmlformats.org/officeDocument/2006/relationships/tags" Target="../tags/tag830.xml" /><Relationship Id="rId9" Type="http://schemas.openxmlformats.org/officeDocument/2006/relationships/tags" Target="../tags/tag8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2.xml" /><Relationship Id="rId3" Type="http://schemas.openxmlformats.org/officeDocument/2006/relationships/tags" Target="../tags/tag833.xml" /><Relationship Id="rId4" Type="http://schemas.openxmlformats.org/officeDocument/2006/relationships/tags" Target="../tags/tag8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3.xml" /><Relationship Id="rId11" Type="http://schemas.openxmlformats.org/officeDocument/2006/relationships/tags" Target="../tags/tag844.xml" /><Relationship Id="rId12" Type="http://schemas.openxmlformats.org/officeDocument/2006/relationships/tags" Target="../tags/tag845.xml" /><Relationship Id="rId13" Type="http://schemas.openxmlformats.org/officeDocument/2006/relationships/tags" Target="../tags/tag846.xml" /><Relationship Id="rId14" Type="http://schemas.openxmlformats.org/officeDocument/2006/relationships/tags" Target="../tags/tag847.xml" /><Relationship Id="rId2" Type="http://schemas.openxmlformats.org/officeDocument/2006/relationships/tags" Target="../tags/tag835.xml" /><Relationship Id="rId3" Type="http://schemas.openxmlformats.org/officeDocument/2006/relationships/tags" Target="../tags/tag836.xml" /><Relationship Id="rId4" Type="http://schemas.openxmlformats.org/officeDocument/2006/relationships/tags" Target="../tags/tag837.xml" /><Relationship Id="rId5" Type="http://schemas.openxmlformats.org/officeDocument/2006/relationships/tags" Target="../tags/tag838.xml" /><Relationship Id="rId6" Type="http://schemas.openxmlformats.org/officeDocument/2006/relationships/tags" Target="../tags/tag839.xml" /><Relationship Id="rId7" Type="http://schemas.openxmlformats.org/officeDocument/2006/relationships/tags" Target="../tags/tag840.xml" /><Relationship Id="rId8" Type="http://schemas.openxmlformats.org/officeDocument/2006/relationships/tags" Target="../tags/tag841.xml" /><Relationship Id="rId9" Type="http://schemas.openxmlformats.org/officeDocument/2006/relationships/tags" Target="../tags/tag84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6.xml" /><Relationship Id="rId11" Type="http://schemas.openxmlformats.org/officeDocument/2006/relationships/tags" Target="../tags/tag857.xml" /><Relationship Id="rId12" Type="http://schemas.openxmlformats.org/officeDocument/2006/relationships/tags" Target="../tags/tag858.xml" /><Relationship Id="rId2" Type="http://schemas.openxmlformats.org/officeDocument/2006/relationships/tags" Target="../tags/tag848.xml" /><Relationship Id="rId3" Type="http://schemas.openxmlformats.org/officeDocument/2006/relationships/tags" Target="../tags/tag849.xml" /><Relationship Id="rId4" Type="http://schemas.openxmlformats.org/officeDocument/2006/relationships/tags" Target="../tags/tag850.xml" /><Relationship Id="rId5" Type="http://schemas.openxmlformats.org/officeDocument/2006/relationships/tags" Target="../tags/tag851.xml" /><Relationship Id="rId6" Type="http://schemas.openxmlformats.org/officeDocument/2006/relationships/tags" Target="../tags/tag852.xml" /><Relationship Id="rId7" Type="http://schemas.openxmlformats.org/officeDocument/2006/relationships/tags" Target="../tags/tag853.xml" /><Relationship Id="rId8" Type="http://schemas.openxmlformats.org/officeDocument/2006/relationships/tags" Target="../tags/tag854.xml" /><Relationship Id="rId9" Type="http://schemas.openxmlformats.org/officeDocument/2006/relationships/tags" Target="../tags/tag85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67.xml" /><Relationship Id="rId11" Type="http://schemas.openxmlformats.org/officeDocument/2006/relationships/tags" Target="../tags/tag868.xml" /><Relationship Id="rId12" Type="http://schemas.openxmlformats.org/officeDocument/2006/relationships/tags" Target="../tags/tag869.xml" /><Relationship Id="rId13" Type="http://schemas.openxmlformats.org/officeDocument/2006/relationships/tags" Target="../tags/tag870.xml" /><Relationship Id="rId2" Type="http://schemas.openxmlformats.org/officeDocument/2006/relationships/tags" Target="../tags/tag859.xml" /><Relationship Id="rId3" Type="http://schemas.openxmlformats.org/officeDocument/2006/relationships/tags" Target="../tags/tag860.xml" /><Relationship Id="rId4" Type="http://schemas.openxmlformats.org/officeDocument/2006/relationships/tags" Target="../tags/tag861.xml" /><Relationship Id="rId5" Type="http://schemas.openxmlformats.org/officeDocument/2006/relationships/tags" Target="../tags/tag862.xml" /><Relationship Id="rId6" Type="http://schemas.openxmlformats.org/officeDocument/2006/relationships/tags" Target="../tags/tag863.xml" /><Relationship Id="rId7" Type="http://schemas.openxmlformats.org/officeDocument/2006/relationships/tags" Target="../tags/tag864.xml" /><Relationship Id="rId8" Type="http://schemas.openxmlformats.org/officeDocument/2006/relationships/tags" Target="../tags/tag865.xml" /><Relationship Id="rId9" Type="http://schemas.openxmlformats.org/officeDocument/2006/relationships/tags" Target="../tags/tag86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342233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员工绩效管理与绩效考核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46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员工绩效管理的重要性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2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87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员工绩效管理的实施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4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绩效考核的方法与技巧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20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35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0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绩效考核的实践应用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3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54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56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人事行政在绩效管理中的作用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1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62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63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65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案例分析与实践经验分享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8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70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72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员工绩效管理的重要性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提高员工工作效率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员工绩效管理能够激励员工，提高工作积极性和主动性。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有效的绩效管理能够帮助企业合理分配资源，确保员工的工作方向与公司战略目标一致。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通过绩效管理，企业可以及时发现员工工作中的问题，并提供相应的培训和指导，提升员工的工作能力。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良好的绩效管理能够促进员工之间的合作与沟通，增强团队凝聚力。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促进组织目标实现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员工绩效管理能够确保组织目标的达成，通过有效的绩效评估和激励机制，提高员工的工作积极性和工作效率。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员工绩效管理有助于识别员工的优势和不足，为组织的培训和发展提供依据，促进员工的个人成长和职业发展。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员工绩效管理能够增强员工的归属感和忠诚度，提高员工的工作满意度和组织承诺，降低员工流失率。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员工绩效管理有助于建立良好的企业文化，通过公正、公平、激励的绩效评价，营造积极向上的工作氛围和团队协作精神。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提升员工能力与素质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绩效管理过程中，员工可以获得及时、准确的反馈和指导，有助于提高工作质量和效率。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员工绩效管理能够提高员工的工作积极性和主动性，促进个人和团队绩效的提升。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有效的绩效管理可以帮助员工发现自己的不足，提升自身能力，实现个人职业发展。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通过绩效管理，企业可以发掘和培养高潜力员工，为未来的发展储备优秀人才。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激励员工发挥潜力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激发员工工作积极性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增强员工归属感和忠诚度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1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提高员工工作效率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2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3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促进员工个人发展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员工绩效管理的实施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制定绩效计划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沟通与反馈：在整个绩效周期中，保持与员工的沟通，及时提供反馈和调整计划。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明确绩效目标：确保员工了解自己的工作目标和期望成果。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制定具体计划：包括实现目标的时间表、所需的资源、技能和培训计划。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持续改进：根据绩效结果和员工发展需求，不断优化和改进绩效计划。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设定绩效目标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目标应明确具体，可衡量和达成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目标应与公司战略和员工职责相一致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设定合理的权重和时间节点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目标应具有挑战性，激发员工潜力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持续沟通与反馈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定期进行员工绩效评估，及时给予反馈和指导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鼓励员工主动寻求反馈，提高自我认知和改进意识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建立有效的沟通机制，确保信息传递畅通无阻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关注员工成长，提供个性化发展建议和职业规划指导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考核与评价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考核周期：根据实际情况设定，一般分为季度考核、年度考核等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考核目的：提高员工绩效，促进组织目标实现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考核内容：工作业绩、工作能力、工作态度等方面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考核方式：定性和定量相结合，自我评价和上级评价相结合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绩效考核的方法与技巧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关键绩效指标法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定义：关键绩效指标法是一种以目标为导向的绩效考核方法，通过确定组织的关键成功因素，将企业目标转化为具体的、可衡量的绩效指标。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目的：帮助企业明确战略目标，建立员工绩效管理体系，提高员工绩效水平。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实施步骤：确定关键成功因素、制定具体的绩效指标、设定权重和目标值、定期评估和反馈、调整和改进。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优点：目标明确、可衡量性强、有利于组织目标的实现、能够激发员工的工作积极性。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平衡计分卡法</a:t>
            </a:r>
            <a:endParaRPr lang="zh-CN" altLang="en-US"/>
          </a:p>
        </p:txBody>
      </p:sp>
      <p:sp>
        <p:nvSpPr>
          <p:cNvPr id="20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400" y="1894045"/>
            <a:ext cx="2149867" cy="1823393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21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400" y="2978074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25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400" y="2980614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100000">
                <a:schemeClr val="accent1"/>
              </a:gs>
              <a:gs pos="0">
                <a:schemeClr val="accent1">
                  <a:lumMod val="70000"/>
                  <a:lumOff val="30000"/>
                  <a:alpha val="100000"/>
                </a:schemeClr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6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400" y="4067183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37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400" y="5155656"/>
            <a:ext cx="2149867" cy="739216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100000">
                <a:schemeClr val="accent1"/>
              </a:gs>
              <a:gs pos="0">
                <a:schemeClr val="accent1">
                  <a:lumMod val="70000"/>
                  <a:lumOff val="30000"/>
                  <a:alpha val="100000"/>
                </a:schemeClr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8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400" y="4069723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100000">
                <a:schemeClr val="accent1"/>
              </a:gs>
              <a:gs pos="0">
                <a:schemeClr val="accent1">
                  <a:lumMod val="70000"/>
                  <a:lumOff val="30000"/>
                  <a:alpha val="100000"/>
                </a:schemeClr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47" name="正文"/>
          <p:cNvSpPr txBox="1"/>
          <p:nvPr>
            <p:custDataLst>
              <p:tags r:id="rId8"/>
            </p:custDataLst>
          </p:nvPr>
        </p:nvSpPr>
        <p:spPr>
          <a:xfrm>
            <a:off x="2836787" y="180577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定义：平衡计分卡法是一种将企业的战略目标与具体的业绩指标相联系，通过财务、客户、内部业务流程和学习与成长四个维度来衡量企业绩效的方法。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48" name="正文"/>
          <p:cNvSpPr txBox="1"/>
          <p:nvPr>
            <p:custDataLst>
              <p:tags r:id="rId9"/>
            </p:custDataLst>
          </p:nvPr>
        </p:nvSpPr>
        <p:spPr>
          <a:xfrm>
            <a:off x="2836787" y="290250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目的：帮助企业实现战略目标，提高员工绩效，促进组织发展。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49" name="正文"/>
          <p:cNvSpPr txBox="1"/>
          <p:nvPr>
            <p:custDataLst>
              <p:tags r:id="rId10"/>
            </p:custDataLst>
          </p:nvPr>
        </p:nvSpPr>
        <p:spPr>
          <a:xfrm>
            <a:off x="2836787" y="399923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实施步骤：制定战略目标、设计绩效指标、制定行动计划、实施绩效评估、反馈与调整。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50" name="正文"/>
          <p:cNvSpPr txBox="1"/>
          <p:nvPr>
            <p:custDataLst>
              <p:tags r:id="rId11"/>
            </p:custDataLst>
          </p:nvPr>
        </p:nvSpPr>
        <p:spPr>
          <a:xfrm>
            <a:off x="2836787" y="509596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优势：能够全面地衡量企业的绩效，将战略目标与具体行动相结合，促进企业内部沟通与协作。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32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08400" y="1871183"/>
            <a:ext cx="2149867" cy="739216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100000">
                <a:schemeClr val="accent1"/>
              </a:gs>
              <a:gs pos="0">
                <a:schemeClr val="accent1">
                  <a:lumMod val="70000"/>
                  <a:lumOff val="30000"/>
                  <a:alpha val="100000"/>
                </a:schemeClr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360度评价法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定义：360度评价法是一种全方位、多角度的员工绩效评价方法，通过上级、下级、同事、客户等多个角度对员工进行评价。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优点：能够全面了解员工的绩效表现，提供更准确的反馈，有助于员工改进工作。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实施步骤：确定评价主体和评价对象，设计评价问卷或面谈表，进行培训，实施评价，反馈评价结果。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注意事项：评价主体需要具有代表性且评价标准要统一，评价过程需要保密且公正，评价结果需要与员工进行沟通并制定改进计划。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https://d.book118.com/925034223333011111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6"/>
  <p:tag name="KSO_WM_UNIT_TEXT_FILL_TYPE" val="1"/>
  <p:tag name="KSO_WM_UNIT_TYPE" val="b"/>
  <p:tag name="KSO_WM_UNIT_USESOURCEFORMAT_APPLY" val="0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6"/>
  <p:tag name="KSO_WM_UNIT_TEXT_FILL_TYPE" val="1"/>
  <p:tag name="KSO_WM_UNIT_TYPE" val="a"/>
  <p:tag name="KSO_WM_UNIT_USESOURCEFORMAT_APPLY" val="0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1_1"/>
  <p:tag name="KSO_WM_UNIT_INDEX" val="1_1_1"/>
  <p:tag name="KSO_WM_UNIT_LAYERLEVEL" val="1_1_1"/>
  <p:tag name="KSO_WM_UNIT_SHADOW_SCHEMECOLOR_INDEX" val="16"/>
  <p:tag name="KSO_WM_UNIT_TYPE" val="l_h_i"/>
  <p:tag name="KSO_WM_UNIT_USESOURCEFORMAT_APPLY" val="0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1_3"/>
  <p:tag name="KSO_WM_UNIT_INDEX" val="1_1_3"/>
  <p:tag name="KSO_WM_UNIT_LAYERLEVEL" val="1_1_1"/>
  <p:tag name="KSO_WM_UNIT_SHADOW_SCHEMECOLOR_INDEX" val="16"/>
  <p:tag name="KSO_WM_UNIT_TYPE" val="l_h_i"/>
  <p:tag name="KSO_WM_UNIT_USESOURCEFORMAT_APPLY" val="0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2_1"/>
  <p:tag name="KSO_WM_UNIT_INDEX" val="1_2_1"/>
  <p:tag name="KSO_WM_UNIT_LAYERLEVEL" val="1_1_1"/>
  <p:tag name="KSO_WM_UNIT_SHADOW_SCHEMECOLOR_INDEX" val="16"/>
  <p:tag name="KSO_WM_UNIT_TYPE" val="l_h_i"/>
  <p:tag name="KSO_WM_UNIT_USESOURCEFORMAT_APPLY" val="0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2_3"/>
  <p:tag name="KSO_WM_UNIT_INDEX" val="1_2_3"/>
  <p:tag name="KSO_WM_UNIT_LAYERLEVEL" val="1_1_1"/>
  <p:tag name="KSO_WM_UNIT_SHADOW_SCHEMECOLOR_INDEX" val="16"/>
  <p:tag name="KSO_WM_UNIT_TYPE" val="l_h_i"/>
  <p:tag name="KSO_WM_UNIT_USESOURCEFORMAT_APPLY" val="0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3_1"/>
  <p:tag name="KSO_WM_UNIT_INDEX" val="1_3_1"/>
  <p:tag name="KSO_WM_UNIT_LAYERLEVEL" val="1_1_1"/>
  <p:tag name="KSO_WM_UNIT_SHADOW_SCHEMECOLOR_INDEX" val="16"/>
  <p:tag name="KSO_WM_UNIT_TYPE" val="l_h_i"/>
  <p:tag name="KSO_WM_UNIT_USESOURCEFORMAT_APPLY" val="0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3_3"/>
  <p:tag name="KSO_WM_UNIT_INDEX" val="1_3_3"/>
  <p:tag name="KSO_WM_UNIT_LAYERLEVEL" val="1_1_1"/>
  <p:tag name="KSO_WM_UNIT_SHADOW_SCHEMECOLOR_INDEX" val="16"/>
  <p:tag name="KSO_WM_UNIT_TYPE" val="l_h_i"/>
  <p:tag name="KSO_WM_UNIT_USESOURCEFORMAT_APPLY" val="0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4_1"/>
  <p:tag name="KSO_WM_UNIT_INDEX" val="1_4_1"/>
  <p:tag name="KSO_WM_UNIT_LAYERLEVEL" val="1_1_1"/>
  <p:tag name="KSO_WM_UNIT_SHADOW_SCHEMECOLOR_INDEX" val="16"/>
  <p:tag name="KSO_WM_UNIT_TYPE" val="l_h_i"/>
  <p:tag name="KSO_WM_UNIT_USESOURCEFORMAT_APPLY" val="0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4_3"/>
  <p:tag name="KSO_WM_UNIT_INDEX" val="1_4_3"/>
  <p:tag name="KSO_WM_UNIT_LAYERLEVEL" val="1_1_1"/>
  <p:tag name="KSO_WM_UNIT_SHADOW_SCHEMECOLOR_INDEX" val="16"/>
  <p:tag name="KSO_WM_UNIT_TYPE" val="l_h_i"/>
  <p:tag name="KSO_WM_UNIT_USESOURCEFORMAT_APPLY" val="0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5_1"/>
  <p:tag name="KSO_WM_UNIT_INDEX" val="1_5_1"/>
  <p:tag name="KSO_WM_UNIT_LAYERLEVEL" val="1_1_1"/>
  <p:tag name="KSO_WM_UNIT_SHADOW_SCHEMECOLOR_INDEX" val="16"/>
  <p:tag name="KSO_WM_UNIT_TYPE" val="l_h_i"/>
  <p:tag name="KSO_WM_UNIT_USESOURCEFORMAT_APPLY" val="0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5_3"/>
  <p:tag name="KSO_WM_UNIT_INDEX" val="1_5_3"/>
  <p:tag name="KSO_WM_UNIT_LAYERLEVEL" val="1_1_1"/>
  <p:tag name="KSO_WM_UNIT_SHADOW_SCHEMECOLOR_INDEX" val="16"/>
  <p:tag name="KSO_WM_UNIT_TYPE" val="l_h_i"/>
  <p:tag name="KSO_WM_UNIT_USESOURCEFORMAT_APPLY" val="0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6_1"/>
  <p:tag name="KSO_WM_UNIT_INDEX" val="1_6_1"/>
  <p:tag name="KSO_WM_UNIT_LAYERLEVEL" val="1_1_1"/>
  <p:tag name="KSO_WM_UNIT_SHADOW_SCHEMECOLOR_INDEX" val="16"/>
  <p:tag name="KSO_WM_UNIT_TYPE" val="l_h_i"/>
  <p:tag name="KSO_WM_UNIT_USESOURCEFORMAT_APPLY" val="0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6_3"/>
  <p:tag name="KSO_WM_UNIT_INDEX" val="1_6_3"/>
  <p:tag name="KSO_WM_UNIT_LAYERLEVEL" val="1_1_1"/>
  <p:tag name="KSO_WM_UNIT_SHADOW_SCHEMECOLOR_INDEX" val="16"/>
  <p:tag name="KSO_WM_UNIT_TYPE" val="l_h_i"/>
  <p:tag name="KSO_WM_UNIT_USESOURCEFORMAT_APPLY" val="0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3.xml><?xml version="1.0" encoding="utf-8"?>
<p:tagLst xmlns:p="http://schemas.openxmlformats.org/presentationml/2006/main">
  <p:tag name="KSO_WM_TEMPLATE_CATEGORY" val="custom"/>
  <p:tag name="KSO_WM_TEMPLATE_INDEX" val="20230896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7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8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99.xml><?xml version="1.0" encoding="utf-8"?>
<p:tagLst xmlns:p="http://schemas.openxmlformats.org/presentationml/2006/main">
  <p:tag name="KSO_WM_TEMPLATE_CATEGORY" val="custom"/>
  <p:tag name="KSO_WM_TEMPLATE_INDEX" val="20230896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8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3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847.xml><?xml version="1.0" encoding="utf-8"?>
<p:tagLst xmlns:p="http://schemas.openxmlformats.org/presentationml/2006/main">
  <p:tag name="KSO_WM_TEMPLATE_CATEGORY" val="custom"/>
  <p:tag name="KSO_WM_TEMPLATE_INDEX" val="20230896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8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员工绩效管理与绩效考核</vt:lpstr>
      <vt:lpstr>目录</vt:lpstr>
      <vt:lpstr>员工绩效管理的重要性</vt:lpstr>
      <vt:lpstr>提高员工工作效率</vt:lpstr>
      <vt:lpstr>促进组织目标实现</vt:lpstr>
      <vt:lpstr>提升员工能力与素质</vt:lpstr>
      <vt:lpstr>激励员工发挥潜力</vt:lpstr>
      <vt:lpstr>员工绩效管理的实施</vt:lpstr>
      <vt:lpstr>制定绩效计划</vt:lpstr>
      <vt:lpstr>设定绩效目标</vt:lpstr>
      <vt:lpstr>持续沟通与反馈</vt:lpstr>
      <vt:lpstr>考核与评价</vt:lpstr>
      <vt:lpstr>绩效考核的方法与技巧</vt:lpstr>
      <vt:lpstr>关键绩效指标法</vt:lpstr>
      <vt:lpstr>平衡计分卡法</vt:lpstr>
      <vt:lpstr>360度评价法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2024-09-17T23:47:15.625</cp:lastPrinted>
  <dcterms:created xsi:type="dcterms:W3CDTF">2024-09-17T15:47:15Z</dcterms:created>
  <dcterms:modified xsi:type="dcterms:W3CDTF">2024-09-17T15:47:18Z</dcterms:modified>
</cp:coreProperties>
</file>