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74F56A-B0C3-472F-8636-DDB6720FC0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2F34AB-C316-42E9-8804-03C16631BD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3D799B8-798D-4B3D-AD0D-F57F2EA1E8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2678D9F-6A93-4450-A76C-27EB7AB74C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D8F314F-A709-46B7-BCAC-B1068D3B91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2625A7D-5DCB-4851-8E08-AEFCE38710F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7257C62-6AF4-4842-BF8B-F42418305D2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58974A-6BBF-432F-B40C-A14FD1E728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BDD72B-8C4F-494D-A98A-115A7435BE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5F93DA-77E2-4EE9-A919-35709D5536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A4690B-EFDA-4FFF-ADB6-4E2CC12F05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5040212243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国家税收课件-第1章</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国家税收概述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税收原则与税收负担</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税收征收管理</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税收优惠与税收筹划</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国际税收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国家税收概述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6859" b="685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税收是国家为了实现其职能，凭借政治权力，按照法律规定的标准和程序，无偿地征收实物或货币，以满足社会公共需要的一种分配形式。</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税收具有无偿性、强制性和固定性的特点，这些特点保证了税收征收的合法性和规范性，同时也保证了税收资金能够用于满足社会公共需要。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税收的定义与特点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税收特点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税收定义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税收起源于原始社会的共同劳动和共同消费，随着社会的发展和国家的出现，税收逐渐成为一种国家财政收入的主要来源。</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税收起源</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随着社会经济的不断发展和国家职能的扩大，税收制度也不断完善和发展，逐渐形成了现代意义上的税收制度。</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税收发展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税收的起源与发展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125" r="81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根据不同的标准，可以将税收分为不同的类型，如按征税对象可以分为流转税、所得税、财产税等；按征收形态可以分为实物税和货币税；按税收负担能否转嫁可以分为直接税和间接税。</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税收种类</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税收结构是指各种税种之间的相互关系和配合，合理的税收结构能够保证税收收入的稳定增长，同时也有利于经济社会的健康发展。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税收结构</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税收的种类与结构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税收原则与税收负担</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税收的开征、停征以及各项税收征收管理方式必须基于法律的规定，税收要素以及纳税程序等也必须基于法律的规定。</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税收法定原则</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纳税人在税收上应保持平等的地位，税收负担应公平合理地分配于各纳税人之间。</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税收公平原则</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8958" r="189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税收应有利于资源的有效配置和经济机制的有效运行，同时也要尽可能减少税收行政费用的支出。</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税收效率原则</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税收原则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指纳税人因缴纳税款而承担的经济负担。</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税收负担</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8625" r="18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宏观税收负担</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微观税收负担</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292" r="142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一个国家在一定时期内所有居民应缴纳的各种税款总额与该国同期国民收入的比率。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一个具体的纳税人或居民个人在一定时期内应缴纳的各种税款总额与该纳税人的收入或支出的比率。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税收负担的概念与类型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确定税收负担的原则</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公平、效率、财政收入原则。</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宏观税率法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根据宏观经济增长率、物价指数等因素确定一个适当的宏观税率，然后根据这个税率来计算应缴纳的税额。</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406" r="244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税收负担的确定与调整</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微观税率法：根据纳税人的具体情况，如收入水平、财产状况等，来确定其应缴纳的税额。</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7914" b="7914"/>
          <a:stretch>
            <a:fillRect/>
          </a:stretch>
        </p:blipFill>
        <p:spPr>
          <a:xfrm>
            <a:off x="763829" y="2145985"/>
            <a:ext cx="4887637"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税收负担的确定与调整</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8313" r="1831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减税、免税措施</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对于符合特定条件的纳税人，可以减免其应缴纳的税款。</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加速折旧政策</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允许企业采用加速折旧法计提固定资产折旧，从而减少税前利润，减轻企业的税收负担。</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税收负担的确定与调整</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https://d.book118.com/925040212243011040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2024-08-31T23:29:36.406</cp:lastPrinted>
  <dcterms:created xsi:type="dcterms:W3CDTF">2024-08-31T15:29:36Z</dcterms:created>
  <dcterms:modified xsi:type="dcterms:W3CDTF">2024-08-31T15:29:38Z</dcterms:modified>
</cp:coreProperties>
</file>