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7D769-B4B0-4719-8214-6686C520E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1EFE4-B40F-4FF7-A188-A3770680D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A9A3D-9802-4BF0-8B48-C5DCA9D8D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3ACFF-5AE7-4896-AEDE-126543AD3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2C518-5F11-4ACB-9A0D-34C28FF30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8DBFE-3ACF-4D01-8809-1B0F2D3B5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8E775-E75A-4118-AA46-B870DC1C7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30983-D372-4C70-960C-2B62737C8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C720A-5CC1-4A07-8455-D2F5A70E9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F9307-74BA-4BB3-80F7-F403140C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5DDB4-A565-4EA2-84CB-094D5F562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4130300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产品设计风险管理方法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产品设计风险识别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产品设计风险评估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产品设计风险应对策略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产品设计风险监控与报告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产品设计风险管理案例分析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30" b="22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在产品设计中，风险通常指可能导致项目失败、成本增加、时间延误或性能不达标等不利后果的不确定因素。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根据来源和性质，产品设计风险可分为技术风险、市场风险、成本风险、时间风险和法律风险等。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规避损失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通过识别和分析潜在风险，可以采取措施规避或减少损失，保护企业利益。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风险管理有助于企业做出更明智的决策，优化资源配置，提高项目成功率。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有效管理风险可提升企业在市场中的信誉和竞争力，吸引更多投资和合作机会。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通过市场调研、专家咨询、历史数据分析等手段，发现并记录可能对项目造成不利影响的风险因素。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对识别出的风险进行量化和定性评估，确定风险等级和优先级，为后续应对策略制定提供依据。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根据风险分析结果，制定相应的应对措施，如风险规避、风险减轻、风险转移和风险接受等。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在项目执行过程中持续监控风险状态，定期生成风险报告，确保项目团队和相关干系人对项目风险有充分了解。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产品设计风险识别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组织专家团队，通过自由讨论的方式，激发创新思维，识别潜在的设计风险。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采用匿名方式，征求专家意见，经过多轮反馈和汇总，形成风险识别结果。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从产品设计故障出发，通过逻辑推理，分析故障原因和潜在风险。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45" b="124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风险图谱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以图形化的方式展示风险之间的关联和影响，帮助团队更好地理解和管理风险。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将风险按照发生概率和影响程度进行分类，形成风险矩阵，便于识别和管理。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风险清单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列出产品设计过程中可能遇到的所有风险，包括技术、市场、生产等方面的风险。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在产品设计初期，组织专家团队进行头脑风暴，识别潜在的设计风险。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使用风险矩阵对识别出的风险进行评估和分类，确定优先处理的风险。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制定详细的风险清单，明确风险来源、类型和影响程度。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利用风险图谱展示风险之间的关联和影响，为风险管理提供决策支持。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产品设计风险评估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运用数学模型、统计方法等，对风险进行量化分析，如概率-影响矩阵、蒙特卡罗模拟等。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半定量评估法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结合定性和定量方法，如风险矩阵法，对风险进行相对量化评估。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依赖专家经验、历史数据和主观判断，对潜在风险进行等级划分和描述。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3383" r="1338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815" r="2881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FMEA（失效模式与影响分析）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识别潜在的设计缺陷，评估其可能性和影响程度，以及采取预防措施。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HAZOP（危险与可操作性分析）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针对产品设计中的潜在危险和可操作性问题进行分析和评估。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RBI（基于风险的检验）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对产品设计中的关键部件和系统进行风险评估，以确定检验优先级和策略。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制定风险应对措施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根据风险评估结果，制定相应的风险应对措施，如优化设计方案、加强质量控制等。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运用适当的风险评估方法和模型，对产品设计中的潜在风险进行评估。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收集数据和信息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收集与产品设计相关的历史数据、专家意见、市场反馈等信息。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建立风险评估团队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组建具备专业知识和经验的团队，进行风险评估和管理工作。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明确产品设计风险评估的目标和范围，包括关键部件、系统、功能等。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https://d.book118.com/925041303004011111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2024-09-16T14:46:52.988</cp:lastPrinted>
  <dcterms:created xsi:type="dcterms:W3CDTF">2024-09-16T06:46:53Z</dcterms:created>
  <dcterms:modified xsi:type="dcterms:W3CDTF">2024-09-16T06:46:54Z</dcterms:modified>
</cp:coreProperties>
</file>