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C3AAC3-9003-40EC-AD59-087315F1D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C7F04-BD9C-4E73-B399-D075DB4905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0DEA43-0019-47D6-ACDC-7FAB732C54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8738EE-AEDA-4E27-9C64-BA89DC17D4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9368BB-8569-4156-A6B1-DC5F5C526C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6C6BEB-08BB-40E1-A97A-33F96227CA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18B1362-FAA2-432B-8609-6670B2655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6755C8-ED62-4BDF-AC00-527105789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1909F0-62B9-4F7E-A7AA-A19E34ED30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A7C271-225F-4222-8AC7-5EFB8A660B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932CC9-334F-4902-8AED-F9904979E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5042203140011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餐饮行业菜品创新与研发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汇报人：文小库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2023-12-29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菜品创新概述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菜品研发流程与方法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传统菜品改良策略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新式菜品开发思路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营销策略及推广手段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质量管理与食品安全保障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菜品创新概述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在餐饮行业中，菜品创新指的是通过独特的食材搭配、烹饪工艺改进、摆盘设计等手段，创造出新颖、有吸引力的菜品，以满足消费者日益多样化的需求。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菜品创新是餐饮企业保持竞争力和吸引力的关键。随着消费者口味的不断变化和市场竞争的加剧，持续推出新菜品能够激发消费者的购买欲望，提升品牌形象，增加企业收益。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菜品创新的目标在于开发出具有独特性、高附加值和广泛市场接受度的新菜品。同时，创新还应关注成本控制、营养搭配和食品安全等方面。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保持食材新鲜与品质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选用优质、新鲜的食材，确保菜品的口感和营养价值。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在进行菜品创新时，应遵循以下原则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追求独特性与差异化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在食材搭配、烹饪工艺和摆盘设计等方面寻求突破，打造独具特色的菜品。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符合消费者需求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新菜品应满足目标消费者的口味、营养和审美需求。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注重成本控制与效益分析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在保证菜品质量的前提下，合理控制成本，实现经济效益最大化。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菜品创新目标与原则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市场需求分析与趋势预测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通过对目标消费者进行深入调研，了解他们的口味偏好、饮食习惯、消费能力等方面的信息，为菜品创新提供有针对性的市场依据。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趋势预测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关注餐饮行业的发展动态和流行趋势，如健康饮食、环保理念、地域特色等，预测未来可能的消费热点和市场需求变化，为菜品创新提供前瞻性指导。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菜品研发流程与方法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488" b="48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包括主厨、副厨、食材采购专员、营养师、菜品造型师等。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研发团队构成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主厨负责整体研发方向把控和烹饪技术指导，副厨协助进行菜品试制，食材采购专员负责优质食材的寻找和采购，营养师负责菜品营养搭配，菜品造型师负责菜品呈现和拍照。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职责分工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研发团队组建与分工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439" r="843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注重时令性、地域性、新鲜度和品质，同时考虑食材之间的搭配和口感。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建立稳定的食材供应链，与信誉良好的供应商建立长期合作关系，确保食材供应的稳定性和安全性。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食材选择与采购策略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采购策略制定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食材选择原则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传统烹饪工艺传承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学习和传承传统烹饪技艺，保持和发扬中餐烹饪的精髓和特点。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现代烹饪工艺创新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引入现代烹饪技术和设备，提高烹饪效率和菜品品质，同时注重菜品的营养和健康。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烹饪工艺研究及优化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菜品试制与评估反馈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按照研发计划进行菜品试制，记录详细的烹饪步骤和食材用量，拍摄菜品照片和视频。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菜品试制流程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组织专业的评估团队对试制菜品进行盲品评测，收集评估意见和反馈，针对问题进行改进和优化。同时，将评估结果与市场反馈相结合，不断调整和完善菜品配方和烹饪工艺。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评估反馈机制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传统菜品改良策略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具有地域性、民族性和历史性，口味独特，食材和烹饪方法讲究。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传统菜品特点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传统菜品有时过于油腻、口味单一，不符合现代健康饮食观念；同时，传统烹饪方法繁琐，不利于快速出餐。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存在问题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传统菜品特点及问题分析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改良方向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在保持传统菜品特色的基础上，减少油腻、增加蔬菜等健康食材，调整口味以符合更多消费者需求；同时，简化烹饪流程，提高出餐速度。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改良方法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对传统菜品进行食材替换、口味调整、烹饪方式优化等创新尝试；运用现代科技手段，如中央厨房、预制菜等，提高菜品制作效率。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改良方向与方法探讨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某餐厅将传统红烧肉改良为少油少盐版，并增加多种蔬菜搭配，既保留了传统口味又更加健康；另一餐厅将传统烤鸭改良为低脂低糖版，采用特殊烹饪方式减少脂肪含量。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启示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传统菜品的改良需要注重消费者需求和健康饮食趋势，同时结合现代科技手段进行创新。在改良过程中，要保持对传统菜品的敬畏之心，传承其精华并去其糟粕。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成功案例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成功案例分享与启示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https://d.book118.com/925042203140011033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2024-08-28T13:00:02.666</cp:lastPrinted>
  <dcterms:created xsi:type="dcterms:W3CDTF">2024-08-28T05:00:02Z</dcterms:created>
  <dcterms:modified xsi:type="dcterms:W3CDTF">2024-08-28T05:00:04Z</dcterms:modified>
</cp:coreProperties>
</file>