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CA703-B23E-461B-9894-9CF6FB8B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A6945-E96D-4A89-B34B-16CE24709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60A47-4A8F-4B37-9A63-15C7BCE3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0AE1E-D996-4346-AE29-B52D2976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F793E3-BB92-4EEC-8EC7-8E7773C33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7CF49-B652-43E3-85BA-519E6F336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44FF8-EA9C-48CD-9401-C3F47CE15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B029F-88A3-49E2-92F8-A6EA60A99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A6933-408C-4D1A-8477-9A8FFAD51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FF0E0-A6AA-4408-BEA0-CDD45C11D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60CD7-31CB-4EE3-B5C3-5AF9DD27C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43304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销售部月度工作计划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销售策略与方案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团队协作与培训提升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风险防控与应对措施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根据市场趋势、历史数据和公司战略，设定本月的销售目标，并进行细化到各个销售团队和个人。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目标可行性分析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目标调整机制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对设定的销售目标进行可行性分析，包括市场需求、竞争态势、产品竞争力等方面的评估。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建立灵活的调整机制，根据市场变化和销售实际情况，对销售目标进行适时调整。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本月销售目标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通过制定详细的工作计划，明确销售目标和任务，提高销售团队的执行力和效率。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根据销售目标和计划，合理分配人力、物力和财力资源，确保销售活动的顺利进行。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通过工作计划中的风险分析和应对措施，降低市场变化对销售工作的不利影响。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降低市场风险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以市场为导向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目标明确、可衡量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灵活性与可调整性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团队协作与激励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制定原则与指导思想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17" b="10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紧密关注市场动态和客户需求，制定符合市场发展趋势的销售计划。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设定具体、可衡量的销售目标，便于评估销售团队的业绩和成果。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工作计划应具有一定的灵活性和可调整性，以适应市场变化和公司战略调整的需要。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强调销售团队内部的协作与沟通，建立激励机制，激发团队成员的积极性和创造力。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市场分析与预测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通过调查问卷、访谈、观察等方式，了解目标客户的需求、偏好和消费习惯。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根据客户需求和特征，将市场划分为不同的细分市场，以便更精准地制定销售策略。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基于历史数据和市场趋势，预测未来一段时间内各细分市场的需求变化。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通过市场调研和情报收集，识别主要的竞争对手，并了解其业务规模、市场份额、产品特点等。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对竞争对手的产品进行详细分析，包括功能、性能、价格、用户体验等方面，以便找出自身产品的优势和不足。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根据竞品分析结果，制定相应的竞争策略，如差异化竞争、成本领先等。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关注新技术的发展和应用，预测技术对市场和行业的影响。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关注所在行业的发展动态和政策变化，了解行业趋势和未来发展方向。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了解消费者需求和行为的变化趋势，以便及时调整销售策略和产品定位。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销售策略与方案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深入了解目标市场、竞争对手及客户需求，为产品定位提供依据。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突出产品特点与优势，与竞争对手形成差异化，提高产品竞争力。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明确目标客户群体，制定针对性的销售策略和方案。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新渠道拓展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积极寻找和开发新的销售渠道，如电商平台、代理商等，拓宽销售网络。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针对现有渠道存在的问题和不足，制定优化措施，提高渠道销售效率。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现有渠道评估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对现有销售渠道进行全面评估，了解各渠道的销售贡献和效率。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渠道拓展与优化方案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624" r="316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20" r="181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通过广告、公关活动等方式提高品牌知名度和美誉度。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品牌宣传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利用线上线下活动、促销等手段推动产品销售，提高市场占有率。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与相关企业和机构建立合作关系，共同开展宣传推广活动，扩大影响力。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制定具体的宣传推广执行计划，明确时间节点、责任人及所需资源，确保计划顺利推进。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宣传推广策略及执行计划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客户关系管理与维护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https://d.book118.com/925043304131011111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2024-09-17T04:15:31.972</cp:lastPrinted>
  <dcterms:created xsi:type="dcterms:W3CDTF">2024-09-16T20:15:31Z</dcterms:created>
  <dcterms:modified xsi:type="dcterms:W3CDTF">2024-09-16T20:15:34Z</dcterms:modified>
</cp:coreProperties>
</file>