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838551-34DC-4DC1-837F-013894E7A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FEF7B-D8E9-4FBD-8836-10F7EE66D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E3778A-1B90-455B-9B08-339ED30B8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C4498E-0C8F-4A25-BD01-81335910E6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F6FDC8-AFE0-4DBF-8E30-B167452947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C058BC-7B84-4788-B776-E074FF693D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E41D9A-F527-4A5F-9FBE-D800316EC3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E3807-FE44-485F-B71D-5AACF0C806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944BD6-80EB-4FF9-873F-8E5DCB2099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3A8F8-4A16-45E2-AF19-2505843649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714A7-1012-444A-8255-13FDB6974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44214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互联网券商企业供需现状与发展战略规划</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互联网券商企业供需现状分析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互联网券商企业发展环境分析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互联网券商企业发展战略规划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互联网券商企业未来发展趋势预测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互联网券商企业发展建议与措施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行业竞争日益激烈</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随着市场的不断开放和竞争的加剧，互联网券商企业需要不断提升自身竞争力，以在激烈的市场竞争中立于不败之地。</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战略规划对企业发展至关重要</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在竞争激烈的市场环境下，制定科学合理的发展战略规划对互联网券商企业的长远发展具有重要意义。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互联网券商行业快速发展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近年来，随着互联网技术的不断进步和普及，互联网券商行业得到了快速发展，成为金融行业的重要组成部分。</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本报告旨在分析互联网券商行业的供需现状，探讨行业未来的发展趋势和机遇，为互联网券商企业制定发展战略规划提供参考。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将涵盖互联网券商行业的发展历程、市场规模、竞争格局、用户需求、政策法规等方面的内容，并对行业未来的发展趋势进行预测和分析。同时，本报告还将重点关注互联网券商企业在战略规划、产品创新、客户服务等方面的实践和探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互联网券商企业供需现状分析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互联网券商企业概述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定义与特点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互联网券商企业是指利用互联网技术提供证券交易、投资咨询等金融服务的机构，具有高效率、低成本、便捷性等特点。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随着互联网技术的不断发展和普及，互联网券商企业逐渐崛起，经历了从萌芽期、成长期到成熟期的发展历程。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服务种类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互联网券商企业提供包括证券开户、交易、行情分析、投资咨询、资产管理等在内的全方位金融服务。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通过先进的互联网技术，如大数据、云计算、人工智能等，提高服务质量和效率，降低运营成本。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目前，互联网券商企业已形成多家头部企业和众多中小企业的竞争格局，市场份额逐渐向头部企业集中。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互联网券商企业供给现状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用户需求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随着互联网普及率的提高和投资者年轻化趋势的加剧，用户对便捷、快速、个性化的证券服务需求不断增加。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市场需求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随着证券市场的不断发展和完善，投资者对专业、全面的投资分析和咨询服务的需求也在不断提高。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互联网券商企业需求现状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供需平衡情况分析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目前，互联网券商企业的供给能力基本能够满足市场需求，但在个性化服务、专业咨询等方面仍有提升空间。</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供需现状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未来，随着互联网技术的不断进步和证券市场的持续发展，互联网券商企业的供需平衡将不断向更高水平迈进。</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互联网券商企业发展环境分析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监管政策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同时，监管部门也加强了对互联网券商的监管，规范市场秩序，保护投资者利益。</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开放政策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随着金融市场的逐步开放，外资券商也逐步进入中国市场，加剧了市场竞争。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政策支持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近年来，国家出台了一系列政策，支持互联网券商企业的发展，包括鼓励金融创新、促进资本市场健康发展等。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随着投资者结构的不断变化，机构投资者占比逐步提高，对互联网券商的服务质量和专业能力提出了更高的要求。</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投资者结构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中国经济增长保持稳定，为互联网券商企业提供了良好的市场环境。</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宏观经济</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中国资本市场规模不断扩大，证券交易量不断增加，为互联网券商企业提供了广阔的发展空间。</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资本市场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中国互联网普及率不断提高，为互联网券商企业提供了广泛的客户基础。</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投资者教育</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随着投资者教育的不断深入，投资者对证券市场的认知不断提高，对互联网券商的服务质量和专业能力也提出了更高的要求。</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社会信用体系</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中国社会信用体系不断完善，为互联网券商企业提供了良好的信用环境。</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互联网普及率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互联网技术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互联网技术的不断发展，为互联网券商企业提供了高效、便捷的服务手段。</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大数据技术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大数据技术的应用，使得互联网券商企业能够更好地了解客户需求，提高服务质量。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人工智能技术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人工智能技术的发展，为互联网券商企业提供了智能化服务手段，提高了服务效率和质量。</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https://d.book118.com/925044214211011101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2024-09-10T01:31:35.947</cp:lastPrinted>
  <dcterms:created xsi:type="dcterms:W3CDTF">2024-09-09T17:31:35Z</dcterms:created>
  <dcterms:modified xsi:type="dcterms:W3CDTF">2024-09-09T17:31:38Z</dcterms:modified>
</cp:coreProperties>
</file>