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476C2-0D9A-40B4-A2A6-E5AFE847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D6736-0A2C-41C2-80A9-14B361E4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6D1B9-3AA9-4F2C-879B-2F611A8FB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DCD00-F4CF-493D-B72C-77E6D2E57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36371-88D4-4206-836D-D82616D4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6523E-BEF8-45D2-B919-2142C826D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0FB58-A44C-49BD-99E7-6117C11A4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C1C94-D602-4394-A46A-0D84B8828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5200B-5A68-4BF0-BAFD-C5188BFA5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2B878-2F74-4D7D-9949-6F1F950F4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9CE66-94CC-4B41-B37D-D3E412000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011023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跨文化传播学导论文化的传统与未来中国东亚与世界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文化传统及其影响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未来中国文化的发展趋势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东亚文化的现状与未来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跨文化传播的策略与技巧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中国在跨文化传播中的角色与责任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跨文化传播学是一门研究不同文化背景下信息传播与交流的学科，它关注文化、传播、媒体、语言等多个方面，旨在促进不同文化间的理解与沟通。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在全球化的今天，跨文化交流日益频繁，跨文化传播学对于增进国际理解、推动文化多样性、促进世界和平与发展具有重要意义。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跨文化传播学的定义与重要性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中国拥有悠久的历史和丰富的文化传统，这些传统对于塑造中国人的价值观、思维方式和行为模式具有深远影响。同时，中国的文化传统也是东亚文化圈的重要组成部分，对周边国家产生了广泛影响。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崛起和国际地位的提升，中国与东亚及世界的关系日益紧密。未来，中国将在全球事务中发挥更加重要的作用，推动与周边国家的合作与交流，共同构建人类命运共同体。同时，中国也将积极参与全球治理体系的改革与完善，为世界和平与发展作出更大贡献。在这个过程中，跨文化传播学将发挥重要作用，促进中国与世界各国之间的文化交流与互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未来中国与东亚及世界的关系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文化传统、未来中国与东亚及世界的关系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文化传统及其影响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历史悠久，源远流长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中国文化传统有着数千年的历史，是世界上最为古老和连续的文化传统之一。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儒家思想为主导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儒家思想是中国文化传统的核心，强调仁爱、礼制和道德伦理，对中国社会、政治、教育等方面产生了深远影响。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多元一体，包容并蓄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中国文化传统具有多元性，包括儒、释、道等多种思想体系，同时又能包容并蓄，形成独特的文化景观。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注重和谐，追求平衡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中国文化传统强调人与自然、人与社会、人与人之间的和谐关系，追求平衡与稳定。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中国文化传统的特点与精髓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东亚文化传统的共性与差异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儒家文化圈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东亚地区共同受儒家文化影响，注重家庭、礼仪和道德。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农耕文明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东亚地区都以农耕文明为基础，强调勤劳、节俭和家族观念。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尊重权威：在东亚文化传统中，尊重长辈、尊重权威是普遍的社会价值观。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东亚文化传统的共性与差异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语言文字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东亚各国语言文字不同，导致文化传统在表达和传播上存在差异。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宗教信仰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东亚地区宗教信仰多样，如中国的儒释道、日本的神道教和佛教等。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艺术审美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东亚各国的艺术风格和审美观念各具特色，如中国的书法、日本的茶道等。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东亚文化传统的共性与差异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文化传统对跨文化传播的影响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文化认同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文化传统是构成文化认同的重要因素，对于跨文化传播来说，了解和尊重不同文化传统是实现有效传播的前提。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针对不同文化传统，需要制定不同的传播策略。例如，在儒家文化圈中，强调家庭观念、尊重长辈等价值观的传播内容更容易被接受。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文化冲突与融合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在跨文化传播过程中，不同文化传统可能会产生冲突。通过对话、交流和协商，可以实现文化融合和共同发展。同时，不同文化传统的交流也有助于推动文化创新和发展。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未来中国文化的发展趋势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在全球化的推动下，中国文化将更加注重与不同文化的交流与融合，形成独具特色的文化创新。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融合多元文化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在全球化的过程中，中国将更加坚定文化自信，传承和弘扬中华优秀传统文化，同时积极吸收世界优秀文化成果。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强化文化自信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全球化背景下，中国文化产业将迎来新的发展机遇，通过市场化、国际化等手段，推动文化产业成为国民经济支柱性产业。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推动文化产业发展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全球化背景下的中国文化创新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https://d.book118.com/925101102300011103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2024-09-13T05:38:37.642</cp:lastPrinted>
  <dcterms:created xsi:type="dcterms:W3CDTF">2024-09-12T21:38:37Z</dcterms:created>
  <dcterms:modified xsi:type="dcterms:W3CDTF">2024-09-12T21:38:40Z</dcterms:modified>
</cp:coreProperties>
</file>