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B7F9-9D91-4CFF-9730-C8AB7A6F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AAA7E-2433-40FA-B86E-0D753C25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26CE0-D873-407E-B960-0B18A3C3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D6388-5F56-4FA7-BB61-017D8ECF1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0519F-57C4-4AD5-A1DC-31C2FC12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1B739-8F4F-458D-AF81-8A06A4AE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08D66-0385-477D-B285-27F7FD0F7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AA28C-B7D0-4846-AD15-D769E227A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C7324-4FA2-4D41-B177-DAB9B083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D0A8B-8391-4598-80B3-5384E940A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268DA-C988-454C-B174-75EC5872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022431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制造业质量管理的实施与保障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制造业质量管理的效果评估与持续改进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通过减少不良品和返工，降低制造成本和售后服务成本，提高企业的经济效益。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通过质量管理方案，确保制造业产品的一致性和可靠性，减少缺陷和故障，提升客户满意度。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优质产品是制造业的核心竞争力，通过质量管理方案提高产品质量，有助于企业在市场中脱颖而出。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预防质量问题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通过质量管理方案，企业可以在生产过程中预防质量问题的发生，避免不必要的浪费和损失。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优化生产流程和管理方式，提高生产效率和产能，缩短产品交付周期。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确保供应链的稳定性和可靠性，降低因供应商质量问题带来的风险。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通过不断的质量改进和优化，推动企业持续进步和发展，提升整体绩效。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20世纪初，以事后检验为主，通过严格检验保证出厂产品质量。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20世纪40年代至50年代，运用数理统计方法对生产过程进行分析，控制质量波动。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20世纪60年代至今，强调全员、全过程、全企业的质量管理，注重预防为主和持续改进。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制造业质量管理的发展历程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部分企业缺乏系统、完善的质量管理体系，导致质量问题频发。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质量管理体系不完善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部分企业仍采用传统的质量控制手段，无法满足现代制造业高精度、高效率的要求。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质量控制手段落后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部分企业员工缺乏质量意识，对质量问题不够重视，导致质量问题得不到有效解决。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质量意识不强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当前制造业质量管理的主要问题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全球化竞争日益激烈，消费者对产品质量要求不断提高，企业需要不断提高质量管理水平以适应市场需求。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随着科技的不断进步，新的质量管理理念和方法不断涌现，为企业提高质量管理水平提供了有力支持。同时，政府对制造业质量提升的重视程度不断提高，为企业加强质量管理提供了政策保障。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322" r="93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制造业质量管理的挑战与机遇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制造业质量管理方案设计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方案设计的目标和原则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提高产品质量，降低生产成本，增强市场竞争力。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以客户为中心，全员参与，持续改进，数据驱动。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确定质量目标，制定质量计划，明确各部门的质量职责和权限。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建立严格的质量控制体系，包括原材料检验、过程控制和成品检验等环节，确保产品质量符合标准。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通过完善的质量保证体系，如ISO9001等质量管理体系认证，提升企业的质量管理水平。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运用质量管理工具和方法，如六西格玛、田口方法等，持续改进产品质量和生产过程。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方案设计的主要内容和步骤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分阶段实施质量管理方案，包括启动阶段、试点阶段、推广阶段和巩固阶段。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根据企业实际情况制定具体的实施时间表，确保方案的顺利推进和实施效果的及时评估。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方案设计的实施计划和时间表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https://d.book118.com/925102243143011042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2024-09-03T16:35:52.338</cp:lastPrinted>
  <dcterms:created xsi:type="dcterms:W3CDTF">2024-09-03T08:35:52Z</dcterms:created>
  <dcterms:modified xsi:type="dcterms:W3CDTF">2024-09-03T08:35:54Z</dcterms:modified>
</cp:coreProperties>
</file>