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C3112-5F13-433A-A859-6C6192B15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1E758-F30A-459D-83B5-F55747EB8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E1616-EC44-4F32-A2CD-70B156F04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2D8CEE-6B8D-4556-A009-E5728B1EC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96B4A1-88D4-4A59-ABDB-1819704FA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2A129-AC55-43FB-8434-C91B70027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6373E-C55B-4120-BA66-DF141CA52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818EEB-29CC-4C70-B129-81C36838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4F0D9-636A-415E-88A8-1A8ABCCB7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7E5863-E3CA-43C5-92C7-70D9A3DE9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63C0C-4C3B-4A66-B336-A70E462E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1010024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900217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遗传信息的传递与表达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640993" y="1373505"/>
            <a:ext cx="6102112" cy="462325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DNA复制与遗传信息传递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转录与遗传信息表达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翻译与蛋白质合成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遗传信息传递与表达的异常与疾病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179" r="331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56" r="205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指生物体内控制遗传性状的信息，通常以DNA序列形式存在。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具有稳定性、可复制性、可传递性和可表达性。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338" b="16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299" b="122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遗传信息的重要性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维持生物种群的稳定性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通过遗传信息的传递，生物种群能够保持其遗传特性的相对稳定。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驱动生物进化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遗传信息的变异和重组是生物进化的重要驱动力。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指导生物发育和生理过程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遗传信息控制生物体的发育和生理过程，确保生物体正常生长和运转。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虽然本身不是遗传物质，但蛋白质的结构和功能受遗传信息的控制，因此也可视为一种间接的遗传信息载体。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脱氧核糖核酸，是生物体内主要的遗传物质，存在于细胞核中的染色体上。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核糖核酸，在某些病毒中作为遗传物质，同时在细胞生物中参与基因表达的中间过程。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遗传信息的载体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DNA复制与遗传信息传递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合成子链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以解开的每一条母链为模板，以游离的四种脱氧核苷酸为原料，遵循碱基互补配对原则，在有关酶的作用下，各自合成与母链互补的子链。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DNA双链在解旋酶的作用下，碱基对之间的氢键断裂，两条链解开成为单链，此过程为解旋。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形成子代DNA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延伸子链，母链和相应子链盘绕成双螺旋结构。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25" r="2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308" b="233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新合成的每个DNA分子中，都保留了原来DNA分子中的一条链。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DNA双链在细胞分裂间期阶段进行以一个初始DNA分子产生两个相同的DNA复制品的生物过程。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DNA复制的特点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边解旋边复制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半保留复制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DNA复制实现了遗传信息的传递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亲代DNA通过复制将遗传信息传递给子代，保持了遗传信息的连续性。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DNA复制是生物遗传的基础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由于DNA能准确地自我复制，使亲代与子代之间维持了遗传的连续性。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DNA复制保证了生物的稳定性和连续性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通过DNA的复制，生物的性状才能够稳定地传递给下一代，保持了生物的稳定性和连续性。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DNA复制与遗传信息传递的关系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32360" y="3117431"/>
            <a:ext cx="7830957" cy="209053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转录与遗传信息表达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58" b="142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RNA聚合酶识别并结合DNA模板链上的启动子序列，形成转录起始复合物。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转录起始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DNA双链在RNA聚合酶的作用下局部解开，以DNA的一条链为模板，按照碱基互补配对原则，合成RNA链。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链的解开与延伸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当RNA聚合酶遇到终止子序列时，转录终止，RNA链从DNA模板上释放出来。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转录终止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转录的不对称性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在双链DNA中，只有一条链作为模板链进行转录，另一条链则不转录。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转录的方向性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转录是从DNA模板链的3’端向5’端进行，合成的RNA链的方向与DNA模板链相反。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转录的忠实性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RNA聚合酶在转录过程中能够准确地识别DNA模板链上的碱基序列，并严格按照碱基互补配对原则进行RNA链的合成。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转录的特点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https://d.book118.com/925110100242011114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2024-09-21T21:58:07.876</cp:lastPrinted>
  <dcterms:created xsi:type="dcterms:W3CDTF">2024-09-21T13:58:07Z</dcterms:created>
  <dcterms:modified xsi:type="dcterms:W3CDTF">2024-09-21T13:58:09Z</dcterms:modified>
</cp:coreProperties>
</file>