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1D45D-35D4-4034-8C15-1FCA2162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51CCB-1463-4C11-87DB-2BE54AA12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0A28D-6AF8-4E66-BE60-5704B1007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3C81D-BC37-4A4E-B984-4018CD5C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8BA9D7-A53A-49A7-8E6C-A423B7B5E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79D39-EA57-482F-8B24-E1035BC79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A67698-1554-484E-BE3A-57BD5D07E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1647D-C892-4AE2-8941-7E0A7FC62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7BD0F9-D099-4D6E-8EC9-41D5E5AA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9164C-09A1-4C98-A292-EB6A8B0E4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F6C55-99FF-466C-AAC9-C1161271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1221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疑难病案讨论PPT\n## 1.护理疑难病案的定义与特点\n### 1.1护理疑难病案的定义及范围\n### 1.2护理疑难病案的特点与复杂性\n### 1.3护理疑难病案对护理工作的挑战\n## 2.护理疑难病案的分析方法与技巧\n### 2.1病史收集与评估在护理疑难病案分析中的重要性\n### 2.2体格检查与实验室检查在护理疑难病案分析中的作用\n### 2.3护理诊断与护理计划在护理疑难病案分析中的应用\n## 3.护理疑难病案的案例分析\n### 3.1呼吸系统疾病护理疑难病案案例分析\n### 3.2循环系统疾病护理疑难病案案例分析\n### 3.3消化系统疾病护理疑难病案案例分析\n## 4.护理疑难病案的护理措施与效果评价\n### 4.1护理疑难病案的一般护理措施\n### 4.2护理疑难病案的专科护理措施\n### 4.3护理疑难病案的效果评价与持续改进\n## 5.护理疑难病案讨论的组织与实施\n### 5.1护理疑难病案讨论的目的与意义\n### 5.2护理疑难病案讨论的组织与实施步骤\n### 5.3护理疑难病案讨论的总结与反馈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护理疑难病案讨论PPT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护理疑难病案的定义与特点</a:t>
            </a:r>
            <a:endParaRPr/>
          </a:p>
        </p:txBody>
      </p:sp>
      <p:sp>
        <p:nvSpPr>
          <p:cNvPr id="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护理疑难病案是指在临床护理过程中遇到的具有高度复杂性、不确定性和难以解决的疾病或症状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涉及多个器官或系统功能的损害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需要多学科协作治疗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护理难度较大，需要高级护理技能和经验</a:t>
                </a:r>
                <a:endParaRPr/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护理疑难病案的范围广泛，包括但不限于：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危重症患者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伴有多种并发症的患者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需要长期护理和康复的患者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具有特殊心理、社会和文化背景的患者</a:t>
                </a:r>
                <a:endParaRPr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护理疑难病案的定义及范围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护理疑难病案具有以下特点：</a:t>
                </a:r>
                <a:endParaRPr/>
              </a:p>
            </p:txBody>
          </p:sp>
          <p:sp>
            <p:nvSpPr>
              <p:cNvPr id="1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病情复杂，需要全面的评估和护理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治疗方法多样，需要个性化的治疗方案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病程较长，需要持续的护理和监测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护理效果难以预测，需要密切的观察和调整</a:t>
                </a:r>
                <a:endParaRPr/>
              </a:p>
            </p:txBody>
          </p:sp>
          <p:sp>
            <p:nvSpPr>
              <p:cNvPr id="1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护理疑难病案的复杂性体现在：</a:t>
                </a:r>
                <a:endParaRPr/>
              </a:p>
            </p:txBody>
          </p:sp>
          <p:sp>
            <p:nvSpPr>
              <p:cNvPr id="1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病因多样，涉及多个系统和器官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病程迁延，容易发生并发症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病情变化迅速，需要及时调整护理措施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患者心理、社会和文化背景影响护理效果</a:t>
                </a:r>
                <a:endParaRPr/>
              </a:p>
            </p:txBody>
          </p:sp>
          <p:sp>
            <p:nvSpPr>
              <p:cNvPr id="1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护理疑难病案的特点与复杂性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护理疑难病案对护理工作的挑战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护理疑难病案对护理工作提出了以下挑战：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高度的专业知识和技能要求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护理过程中的沟通协调和团队合作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应对突发情况和紧急事件的能力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患者心理、社会和文化背景的尊重和理解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为应对这些挑战，护理人员需要不断学习和提高自己的专业素养，加强与医生、家属等多方的沟通与合作，以确保患者得到最佳的护理效果。</a:t>
            </a:r>
            <a:endParaRPr/>
          </a:p>
        </p:txBody>
      </p:sp>
      <p:cxnSp>
        <p:nvCxnSpPr>
          <p:cNvPr id="17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护理疑难病案的分析方法与技巧</a:t>
            </a:r>
            <a:endParaRPr/>
          </a:p>
        </p:txBody>
      </p:sp>
      <p:sp>
        <p:nvSpPr>
          <p:cNvPr id="1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病史收集是护理疑难病案分析的基础</a:t>
                </a:r>
                <a:endParaRPr/>
              </a:p>
            </p:txBody>
          </p:sp>
          <p:sp>
            <p:nvSpPr>
              <p:cNvPr id="1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了解患者的基本信息、主诉、现病史、既往史等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收集患者的各项检查结果和治疗经过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了解患者的心理、社会和文化背景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病史评估有助于确定患者的护理问题和目标</a:t>
                </a:r>
                <a:endParaRPr/>
              </a:p>
            </p:txBody>
          </p:sp>
          <p:sp>
            <p:nvSpPr>
              <p:cNvPr id="1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分析患者的病情和病因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评估患者的护理需求和风险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制定个性化的护理计划和措施</a:t>
                </a:r>
                <a:endParaRPr/>
              </a:p>
            </p:txBody>
          </p:sp>
          <p:sp>
            <p:nvSpPr>
              <p:cNvPr id="1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病史收集与评估在护理疑难病案分析中的重要性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体格检查是评估患者病情的重要手段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观察患者的生命体征、一般状况、各系统功能等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检查患者的皮肤、黏膜、淋巴结等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了解患者的肢体活动、感觉、反射等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实验室检查可以为护理疑难病案分析提供客观依据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血液、尿液、粪便等常规检查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生化、免疫、影像等特殊检查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病理、细胞学等检查结果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体格检查与实验室检查在护理疑难病案分析中的作用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护理诊断与护理计划在护理疑难病案分析中的应用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护理诊断是护理疑难病案分析的核心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根据病史、体格检查、实验室检查等结果，确定患者的护理问题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分析护理问题的原因、严重程度和潜在后果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制定针对性的护理诊断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护理计划是护理疑难病案分析的依据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针对护理诊断，制定具体的护理措施和目标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安排护理人力、物力和时间资源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评估护理效果和风险，进行调整和改进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护理疑难病案的案例分析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呼吸系统疾病护理疑难病案案例分析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呼吸系统疾病护理疑难病案的特点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病情复杂，涉及多个系统和器官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治疗方法多样，需要个性化的治疗方案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病程较长，需要持续的护理和监测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呼吸系统疾病护理疑难病案的案例分析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肺炎合并呼吸衰竭患者的护理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支气管扩张合并感染患者的护理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慢性阻塞性肺疾病患者的护理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https://d.book118.com/925112214114011111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护理疑难病案讨论PPT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2024-09-17T00:49:55.339</cp:lastPrinted>
  <dcterms:created xsi:type="dcterms:W3CDTF">2024-09-16T16:49:55Z</dcterms:created>
  <dcterms:modified xsi:type="dcterms:W3CDTF">2024-09-16T16:49:57Z</dcterms:modified>
</cp:coreProperties>
</file>