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D2F99-6247-4A93-A57A-7F505E7B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9660C-70D7-4FA0-A0CD-B97B46368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830E8-9138-4F8B-A497-323E771D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92A7A-71A4-4907-ACDC-419E2395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D5CB5-D143-4360-B11B-1B263C9E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C032B-BE7E-495F-AA7B-E2BB0E19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7027F-5E60-4714-88BD-A286BB5C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D5B8B-F8E3-4940-8C62-734E9C90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CC71C-D4DD-4061-9EEC-78D4D91D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2BD4C-8495-4DED-B777-F55A7981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58D0C-276F-41C6-BB99-CD5E46E8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133010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肩胛骨体骨折的健康教育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肩胛骨体骨折的定义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肩胛骨体骨折是指肩胛骨体部的骨折，通常由直接暴力或间接暴力引起。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直接暴力是指外力直接作用于肩胛骨体部，如摔倒、撞击等。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间接暴力是指外力通过传导作用于肩胛骨体部，如摔倒时手臂支撑、撞击时身体扭转等。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肩胛骨体骨折的症状包括疼痛、肿胀、畸形、活动受限等。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肩胛骨体骨折的病因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疲劳性骨折：长期重复性运动或过度负荷导致肩胛骨体疲劳性骨折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直接暴力：如车祸、坠落等外力直接作用于肩胛骨体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间接暴力：如摔倒时手臂支撑地面，导致肩胛骨体骨折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病理性骨折：骨质疏松、肿瘤等病理因素导致肩胛骨体骨折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肩胛骨体骨折的症状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畸形：肩部畸形，肩胛骨突出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疼痛：肩部疼痛，活动受限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肿胀：肩部肿胀，皮肤发红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功能障碍：肩关节活动受限，无法正常活动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肩胛骨体骨折的诊断与鉴别诊断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诊断方法：X线检查、CT扫描、MRI检查等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诊断标准：骨折线、骨折块、骨折移位等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鉴别诊断：与其他肩部损伤如肩关节脱位、肩袖损伤等相鉴别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治疗方法：保守治疗（如固定、康复训练等）和手术治疗（如内固定、外固定等）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预防肩胛骨体骨折的措施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加强肩部肌肉力量训练，提高肩部稳定性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避免过度负重，减少肩部压力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保持良好的坐姿和站姿，避免长时间低头或弯腰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运动前做好热身，避免突然发力或过度拉伸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佩戴合适的护具，如肩部护具或护肩带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定期进行肩部检查，及时发现并治疗肩部疾病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避免再次受伤的注意事项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加强肌肉力量：加强肩胛骨周围肌肉的力量，以减轻肩胛骨的负担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避免外伤：避免外伤，如摔倒、碰撞等，以免加重病情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避免过度活动：避免过度活动，以免加重病情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保持正确的姿势：保持正确的坐姿、站姿和睡姿，避免长时间保持同一姿势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定期进行体检的重要性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早期发现疾病：定期体检可以帮助早期发现肩胛骨体骨折等疾病，及时治疗。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预防疾病：定期体检可以帮助了解身体状况，及时发现并预防肩胛骨体骨折等疾病。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健康生活方式：定期体检可以帮助了解身体状况，指导健康生活方式，预防肩胛骨体骨折等疾病。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提高生活质量：定期体检可以帮助了解身体状况，提高生活质量，预防肩胛骨体骨折等疾病。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保持良好的饮食习惯，多吃蔬菜水果，少吃高脂肪、高糖、高盐的食物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保持适当的运动，如散步、跑步、游泳等，增强体质，提高免疫力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保持良好的心态，避免过度紧张、焦虑、抑郁等不良情绪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保持良好的生活习惯，如早睡早起、不吸烟、不酗酒等，避免不良生活习惯对身体造成伤害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药物治疗的作用与注意事项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药物治疗可以减轻疼痛、肿胀和炎症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药物治疗可以促进骨折愈合和恢复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药物治疗可以预防并发症，如感染、血栓等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注意事项：遵医嘱用药，避免自行调整剂量或停药，注意药物的副作用和相互作用，定期复查和评估治疗效果。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非处方药的选用与使用方法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非处方药的用法：按照说明书的用法用量使用，避免过量使用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非处方药的注意事项：注意药物的副作用和禁忌症，如有不适及时就医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非处方药的种类：包括止痛药、消炎药、抗过敏药等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非处方药的选择：根据病情和医生建议选择合适的药物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处方药的选用与使用方法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处方药的种类：包括非甾体抗炎药、镇痛药、抗凝血药等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处方药的剂量：根据病情和个体差异，由医生确定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处方药的用法：口服、注射、外用等，按照医嘱使用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处方药的副作用：可能出现胃肠道反应、肝肾功能损害等，需密切观察并报告医生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https://d.book118.com/925113301034011113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肩胛骨体骨折的健康教育</vt:lpstr>
      <vt:lpstr>目录</vt:lpstr>
      <vt:lpstr>疾病相关知识</vt:lpstr>
      <vt:lpstr>肩胛骨体骨折的定义</vt:lpstr>
      <vt:lpstr>肩胛骨体骨折的病因</vt:lpstr>
      <vt:lpstr>肩胛骨体骨折的症状</vt:lpstr>
      <vt:lpstr>肩胛骨体骨折的诊断与鉴别诊断</vt:lpstr>
      <vt:lpstr>预防知识指导</vt:lpstr>
      <vt:lpstr>预防肩胛骨体骨折的措施</vt:lpstr>
      <vt:lpstr>避免再次受伤的注意事项</vt:lpstr>
      <vt:lpstr>定期进行体检的重要性</vt:lpstr>
      <vt:lpstr>保持健康的生活方式</vt:lpstr>
      <vt:lpstr>用药指导</vt:lpstr>
      <vt:lpstr>药物治疗的作用与注意事项</vt:lpstr>
      <vt:lpstr>非处方药的选用与使用方法</vt:lpstr>
      <vt:lpstr>处方药的选用与使用方法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2024-09-19T19:34:31.945</cp:lastPrinted>
  <dcterms:created xsi:type="dcterms:W3CDTF">2024-09-19T11:34:31Z</dcterms:created>
  <dcterms:modified xsi:type="dcterms:W3CDTF">2024-09-19T11:34:34Z</dcterms:modified>
</cp:coreProperties>
</file>