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AB013-2B5A-4B65-9C65-63C8507B5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A2D53-8B1B-46E9-A167-1F84500E1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97CE8-5203-43F8-9F5F-D7E713C75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45EDE-21F8-4C17-AE1F-ECB758691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440745-129B-4BCD-A156-3A3CE71DA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C5DE9C-DE54-44E8-8C66-80478F402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B58B80-6930-437E-8846-67143ED8C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EF934-6552-4FEA-BA29-EFA8FA820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A70FE-7046-4D57-9CA3-4510AE049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8AA19-0B8C-4640-A594-F03CA2A0D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81544-4C0C-4AAE-AE42-6F515EE2C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11434214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创办社交公益平台的策划方案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平台功能与特色设计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运营策略与推广计划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项目收益预测及投资回报分析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73" b="1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近年来，社交公益平台逐渐兴起，通过互联网技术将公益活动与社交网络相结合，为公众参与公益事业提供了便捷的途径。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现有社交公益平台在信息公开、互动参与、资源整合等方面存在不足，难以满足日益增长的公益需求。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社交公益平台现状分析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现有平台特点及不足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社交公益平台发展概述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52" r="303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5" r="308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本项目旨在打造一个集信息发布、资源整合、互动交流于一体的社交公益平台，推动公益事业的发展。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通过本平台，我们希望激发公众的公益意识，促进公益资源的优化配置，推动社会和谐与进步。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项目愿景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随着公众对公益事业的关注度不断提高，对社交公益平台的需求也日益增长。市场需要更加专业、透明、互动性强的社交公益平台。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本平台主要面向热心公益事业的公众，包括个人、企业、社会组织等。我们将根据不同用户群体的需求，提供个性化的服务。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用户群体定位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市场需求及用户群体定位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平台功能与特色设计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495" b="114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社交功能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用户注册与个人信息展示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允许用户注册账户，并完善个人信息，包括专业技能、兴趣爱好等，以便更好地参与公益活动。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好友关系与互动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提供添加好友、创建群组、发起聊天等功能，方便用户之间的交流与合作。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动态分享与互动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允许用户发布动态，分享公益活动经历、感悟等，促进用户之间的互动与共鸣。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活动报名与参与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用户可根据自己的兴趣和时间，选择合适的公益活动进行报名和参与。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活动进度与成果展示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实时更新活动进度，展示活动成果和志愿者风采，激发更多人参与公益的热情。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活动信息发布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公益组织或志愿者可发布公益活动信息，包括活动名称、时间、地点、内容、所需志愿者等。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公益活动展示与参与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志愿者培训与支持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为志愿者提供必要的培训和支持，包括技能培训、心理辅导等，确保志愿服务的质量和效果。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志愿者招募信息发布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公益组织可发布志愿者招募信息，明确招募条件、服务内容、时间等。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志愿者报名与选拔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用户可报名成为志愿者，经过选拔后正式加入志愿服务队伍。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志愿者招募及培训支持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线上活动策划与执行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通过平台策划线上公益活动，如知识分享、在线募捐等，吸引更多人关注和参与。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线下活动组织与执行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根据公益活动的需要，组织线下志愿服务活动，如环保行动、关爱老人等。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线上线下互动与融合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通过线上线下活动的有机结合，打破地域限制，让更多人能够参与到公益事业中来。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线上线下互动结合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技术架构与实施方案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采用React或Vue等现代前端框架，构建用户友好的交互界面。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前端技术栈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选用Node.js、Python或Java等语言，配合Express、Django或Spring等框架，实现高效稳定的后端服务。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后端技术栈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根据数据量大小和业务需求，选择MySQL、PostgreSQL或MongoDB等数据库，确保数据存储的安全性和可扩展性。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选用AWS、阿里云或腾讯云等云服务提供商，实现弹性伸缩和资源优化。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云服务提供商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技术选型及架构规划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11" r="2871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漏洞扫描与修复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系统安全性保障措施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采用SSL/TLS协议对传输数据进行加密，确保用户数据的安全性。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建立安全审计机制，记录用户操作和系统事件，以便及时发现和处理安全问题。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实施严格的访问控制策略，如OAuth、API网关等，防止未经授权的访问和数据泄露。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定期进行系统漏洞扫描和修复工作，确保系统安全无虞。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根据数据类型和使用场景，选择关系型数据库、非关系型数据库或对象存储等存储方案。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采用分布式计算框架如Hadoop、Spark等，对海量数据进行高效处理和分析。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通过消息队列、Kafka等技术实现数据的实时传输和异步处理，提高系统吞吐量和响应速度。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数据存储、处理和传输方案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遵循简洁、直观的设计原则，提供友好的用户界面和操作流程。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响应速度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多端适配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优化系统性能，减少页面加载时间和操作响应时间，提高用户体验。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利用机器学习和数据挖掘技术，为用户提供个性化的内容推荐和服务。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支持PC、手机和平板等多种终端设备，确保用户在不同设备上都能获得良好的使用体验。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用户体验优化策略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https://d.book118.com/925114342140011124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2024-09-28T18:52:32.818</cp:lastPrinted>
  <dcterms:created xsi:type="dcterms:W3CDTF">2024-09-28T10:52:32Z</dcterms:created>
  <dcterms:modified xsi:type="dcterms:W3CDTF">2024-09-28T10:52:35Z</dcterms:modified>
</cp:coreProperties>
</file>