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F534F-F987-42DD-848D-8020207C8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09CBB-7DC9-4F0E-80B3-BC0738FAD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6557C-4E89-4114-8DB0-AD11C9E97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6853A-9BCE-40EC-BEE8-8FB68526B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53513F-81ED-4DA8-A514-8DE028582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FCC07C-D812-4AAC-838A-4468B284F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F7C9D-70DE-4841-A99A-949B08F05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5F02B-6753-418A-B11D-BC15B1405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66FC0-3A38-45C5-9FEE-98F03F403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21797-A443-4729-A24B-3693E37A1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EA213-1DD7-4070-9FE4-80C4DCC75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20032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质量管理的问题分析和解决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质量管理现状及问题概述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优质的产品是企业赢得市场竞争的关键，通过质量管理水平的提升，可以增强企业的市场竞争力。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减少因质量问题引起的返工、维修等成本，提高企业的经济效益。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通过分析和解决质量管理问题，提高产品的稳定性和可靠性，满足客户需求。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质量问题分类与统计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对生产过程中出现的质量问题进行分类和统计，找出主要问题和关键因素。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质量管理现状分析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介绍企业当前的质量管理水平，包括质量管理体系、质量控制手段、质量人员配备等方面的情况。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质量问题原因分析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运用专业工具和方法，对质量问题进行深入分析，找出根本原因。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成果展示与未来计划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展示通过质量管理问题的解决所取得的成果，并提出未来质量管理的改进计划和目标。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解决方案制定与实施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根据问题原因，制定相应的解决方案，并跟踪实施效果。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质量管理现状及问题概述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大多数企业已建立质量管理体系，通过ISO9001等认证，形成了一套完整的管理流程和规范。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企业普遍重视质量改进，通过质量目标设定、数据分析、纠正预防措施等手段实现持续改进。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信息技术在质量管理中的应用日益广泛，如ERP、MES等系统提高了管理效率和准确性。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部分企业存在质量管理体系与实际运行脱节的情况，导致体系形同虚设。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体系执行不力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质量管理人员的专业素质和技能水平直接影响管理效果，目前人员素质参差不齐。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部分企业缺乏对质量数据的深入挖掘和分析，无法为决策提供有力支持。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质量管理体系执行不力、人员素质差等问题会导致产品质量波动，影响客户满意度和企业声誉。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产品质量不稳定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市场竞争力下降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质量问题的出现往往伴随着返工、维修等额外成本，降低企业盈利能力。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在激烈的市场竞争中，产品质量不稳定、成本增加等问题会导致企业市场竞争力下降。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问题原因分析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员工技能不足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员工缺乏必要的技能和知识，导致操作不当、判断失误等问题。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工作态度问题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员工工作态度不积极、缺乏责任心，影响工作质量和效率。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员工缺乏足够的培训，无法适应新技术、新工艺的要求。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企业未能及时引进新技术、新设备，导致生产技术水平落后。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设备使用时间过长，性能下降，影响产品质量和生产效率。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设备维护不及时、不到位，导致设备故障频发，影响生产稳定性和产品质量。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材料质量不稳定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材料存储环境不良、管理不善，导致材料变质、损坏。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材料存储不当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材料选用不当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产品设计时选用的材料不合适，无法满足产品性能要求。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供应商提供的材料质量不稳定，导致产品质量波动。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操作规范不完善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操作规范不完善、不明确，员工操作随意性大，影响产品质量和生产效率。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检验方法不科学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产品质量检验方法不科学、不准确，无法及时发现产品缺陷。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工艺流程不合理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工艺流程设计不合理，导致生产效率低下、产品质量不稳定。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535" r="753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https://d.book118.com/925120032104011041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2024-09-01T19:28:08.354</cp:lastPrinted>
  <dcterms:created xsi:type="dcterms:W3CDTF">2024-09-01T11:28:08Z</dcterms:created>
  <dcterms:modified xsi:type="dcterms:W3CDTF">2024-09-01T11:28:10Z</dcterms:modified>
</cp:coreProperties>
</file>